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691813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dnWhONLSRezQWoeAF5pgZA==" hashData="PKpHXLuTRq/KojIfzhv0Mvj/lc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622" y="-94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7.gif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audio7.wav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openxmlformats.org/officeDocument/2006/relationships/audio" Target="../media/audio6.wav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7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audio9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7.gif"/><Relationship Id="rId4" Type="http://schemas.openxmlformats.org/officeDocument/2006/relationships/audio" Target="../media/audio11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audio" Target="../media/audio13.wav"/><Relationship Id="rId3" Type="http://schemas.openxmlformats.org/officeDocument/2006/relationships/audio" Target="../media/audio13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7.gif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audio" Target="../media/audio15.wav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audio" Target="../media/audio14.wav"/><Relationship Id="rId4" Type="http://schemas.openxmlformats.org/officeDocument/2006/relationships/audio" Target="../media/audio14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.gif"/><Relationship Id="rId3" Type="http://schemas.openxmlformats.org/officeDocument/2006/relationships/audio" Target="../media/audio17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audio16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18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audio" Target="../media/audio20.wav"/><Relationship Id="rId21" Type="http://schemas.openxmlformats.org/officeDocument/2006/relationships/image" Target="../media/image39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audio" Target="../media/audio19.wav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audio" Target="../media/audio22.wav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audio" Target="../media/audio21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7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txt cathéters veineux "/>
          <p:cNvPicPr/>
          <p:nvPr/>
        </p:nvPicPr>
        <p:blipFill>
          <a:blip r:embed="rId4"/>
          <a:stretch/>
        </p:blipFill>
        <p:spPr>
          <a:xfrm>
            <a:off x="0" y="0"/>
            <a:ext cx="10683720" cy="7553520"/>
          </a:xfrm>
          <a:prstGeom prst="rect">
            <a:avLst/>
          </a:prstGeom>
          <a:ln w="0">
            <a:noFill/>
          </a:ln>
        </p:spPr>
      </p:pic>
      <p:pic>
        <p:nvPicPr>
          <p:cNvPr id="39" name="txt preenir"/>
          <p:cNvPicPr/>
          <p:nvPr/>
        </p:nvPicPr>
        <p:blipFill>
          <a:blip r:embed="rId5"/>
          <a:stretch/>
        </p:blipFill>
        <p:spPr>
          <a:xfrm>
            <a:off x="4479840" y="479520"/>
            <a:ext cx="5918400" cy="452160"/>
          </a:xfrm>
          <a:prstGeom prst="rect">
            <a:avLst/>
          </a:prstGeom>
          <a:ln w="0">
            <a:noFill/>
          </a:ln>
        </p:spPr>
      </p:pic>
      <p:pic>
        <p:nvPicPr>
          <p:cNvPr id="40" name="txt"/>
          <p:cNvPicPr/>
          <p:nvPr/>
        </p:nvPicPr>
        <p:blipFill>
          <a:blip r:embed="rId6"/>
          <a:stretch/>
        </p:blipFill>
        <p:spPr>
          <a:xfrm>
            <a:off x="4536000" y="1018800"/>
            <a:ext cx="5824440" cy="991440"/>
          </a:xfrm>
          <a:prstGeom prst="rect">
            <a:avLst/>
          </a:prstGeom>
          <a:ln w="0">
            <a:noFill/>
          </a:ln>
        </p:spPr>
      </p:pic>
      <p:pic>
        <p:nvPicPr>
          <p:cNvPr id="41" name="liy"/>
          <p:cNvPicPr/>
          <p:nvPr/>
        </p:nvPicPr>
        <p:blipFill>
          <a:blip r:embed="rId7"/>
          <a:stretch/>
        </p:blipFill>
        <p:spPr>
          <a:xfrm>
            <a:off x="35280" y="716040"/>
            <a:ext cx="7057080" cy="6870240"/>
          </a:xfrm>
          <a:prstGeom prst="rect">
            <a:avLst/>
          </a:prstGeom>
          <a:ln w="0">
            <a:noFill/>
          </a:ln>
        </p:spPr>
      </p:pic>
      <p:pic>
        <p:nvPicPr>
          <p:cNvPr id="42" name="biz"/>
          <p:cNvPicPr/>
          <p:nvPr/>
        </p:nvPicPr>
        <p:blipFill>
          <a:blip r:embed="rId8"/>
          <a:stretch/>
        </p:blipFill>
        <p:spPr>
          <a:xfrm>
            <a:off x="3672000" y="46800"/>
            <a:ext cx="6998400" cy="3071880"/>
          </a:xfrm>
          <a:prstGeom prst="rect">
            <a:avLst/>
          </a:prstGeom>
          <a:ln w="0">
            <a:noFill/>
          </a:ln>
        </p:spPr>
      </p:pic>
      <p:pic>
        <p:nvPicPr>
          <p:cNvPr id="43" name="txt nom"/>
          <p:cNvPicPr/>
          <p:nvPr/>
        </p:nvPicPr>
        <p:blipFill>
          <a:blip r:embed="rId9"/>
          <a:stretch/>
        </p:blipFill>
        <p:spPr>
          <a:xfrm>
            <a:off x="6696000" y="4708800"/>
            <a:ext cx="3384000" cy="2197440"/>
          </a:xfrm>
          <a:prstGeom prst="rect">
            <a:avLst/>
          </a:prstGeom>
          <a:ln w="0">
            <a:noFill/>
          </a:ln>
        </p:spPr>
      </p:pic>
      <p:pic>
        <p:nvPicPr>
          <p:cNvPr id="44" name="click"/>
          <p:cNvPicPr/>
          <p:nvPr/>
        </p:nvPicPr>
        <p:blipFill>
          <a:blip r:embed="rId10"/>
          <a:stretch/>
        </p:blipFill>
        <p:spPr>
          <a:xfrm>
            <a:off x="8712000" y="6827400"/>
            <a:ext cx="1690560" cy="583200"/>
          </a:xfrm>
          <a:prstGeom prst="rect">
            <a:avLst/>
          </a:prstGeom>
          <a:ln w="0">
            <a:noFill/>
          </a:ln>
        </p:spPr>
      </p:pic>
      <p:pic>
        <p:nvPicPr>
          <p:cNvPr id="45" name="5min"/>
          <p:cNvPicPr/>
          <p:nvPr/>
        </p:nvPicPr>
        <p:blipFill>
          <a:blip r:embed="rId11"/>
          <a:stretch/>
        </p:blipFill>
        <p:spPr>
          <a:xfrm>
            <a:off x="7740000" y="2340000"/>
            <a:ext cx="2782440" cy="22370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9"/>
                                        <p:tgtEl>
                                          <p:sndTgt r:embed="rId2" name="diapo%201%20part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2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2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25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25"/>
                            </p:stCondLst>
                            <p:childTnLst>
                              <p:par>
                                <p:cTn id="17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  <p:audio>
                                      <p:cMediaNode>
                                        <p:cTn id="19"/>
                                        <p:tgtEl>
                                          <p:sndTgt r:embed="rId3" name="diapo%201%20part%20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25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25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25"/>
                            </p:stCondLst>
                            <p:childTnLst>
                              <p:par>
                                <p:cTn id="31" presetID="49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25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25"/>
                            </p:stCondLst>
                            <p:childTnLst>
                              <p:par>
                                <p:cTn id="41" presetID="1" presetClass="entr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25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 153"/>
          <p:cNvPicPr/>
          <p:nvPr/>
        </p:nvPicPr>
        <p:blipFill>
          <a:blip r:embed="rId3"/>
          <a:stretch/>
        </p:blipFill>
        <p:spPr>
          <a:xfrm>
            <a:off x="0" y="360"/>
            <a:ext cx="10684080" cy="7553880"/>
          </a:xfrm>
          <a:prstGeom prst="rect">
            <a:avLst/>
          </a:prstGeom>
          <a:ln w="0">
            <a:noFill/>
          </a:ln>
        </p:spPr>
      </p:pic>
      <p:pic>
        <p:nvPicPr>
          <p:cNvPr id="155" name="lily  "/>
          <p:cNvPicPr/>
          <p:nvPr/>
        </p:nvPicPr>
        <p:blipFill>
          <a:blip r:embed="rId4"/>
          <a:stretch/>
        </p:blipFill>
        <p:spPr>
          <a:xfrm>
            <a:off x="0" y="865440"/>
            <a:ext cx="7122600" cy="6688440"/>
          </a:xfrm>
          <a:prstGeom prst="rect">
            <a:avLst/>
          </a:prstGeom>
          <a:ln w="0">
            <a:noFill/>
          </a:ln>
        </p:spPr>
      </p:pic>
      <p:pic>
        <p:nvPicPr>
          <p:cNvPr id="156" name="txt savez "/>
          <p:cNvPicPr/>
          <p:nvPr/>
        </p:nvPicPr>
        <p:blipFill>
          <a:blip r:embed="rId5"/>
          <a:stretch/>
        </p:blipFill>
        <p:spPr>
          <a:xfrm>
            <a:off x="4608000" y="396000"/>
            <a:ext cx="5717880" cy="396000"/>
          </a:xfrm>
          <a:prstGeom prst="rect">
            <a:avLst/>
          </a:prstGeom>
          <a:ln w="0">
            <a:noFill/>
          </a:ln>
        </p:spPr>
      </p:pic>
      <p:pic>
        <p:nvPicPr>
          <p:cNvPr id="157" name="txt maintenant"/>
          <p:cNvPicPr/>
          <p:nvPr/>
        </p:nvPicPr>
        <p:blipFill>
          <a:blip r:embed="rId6"/>
          <a:stretch/>
        </p:blipFill>
        <p:spPr>
          <a:xfrm>
            <a:off x="4356000" y="926640"/>
            <a:ext cx="6042600" cy="306360"/>
          </a:xfrm>
          <a:prstGeom prst="rect">
            <a:avLst/>
          </a:prstGeom>
          <a:ln w="0">
            <a:noFill/>
          </a:ln>
        </p:spPr>
      </p:pic>
      <p:pic>
        <p:nvPicPr>
          <p:cNvPr id="158" name="merci gpe"/>
          <p:cNvPicPr/>
          <p:nvPr/>
        </p:nvPicPr>
        <p:blipFill>
          <a:blip r:embed="rId7"/>
          <a:stretch/>
        </p:blipFill>
        <p:spPr>
          <a:xfrm>
            <a:off x="7028640" y="1348920"/>
            <a:ext cx="3593520" cy="1813680"/>
          </a:xfrm>
          <a:prstGeom prst="rect">
            <a:avLst/>
          </a:prstGeom>
          <a:ln w="0">
            <a:noFill/>
          </a:ln>
        </p:spPr>
      </p:pic>
      <p:pic>
        <p:nvPicPr>
          <p:cNvPr id="159" name="merci dupont"/>
          <p:cNvPicPr/>
          <p:nvPr/>
        </p:nvPicPr>
        <p:blipFill>
          <a:blip r:embed="rId8"/>
          <a:stretch/>
        </p:blipFill>
        <p:spPr>
          <a:xfrm>
            <a:off x="7092000" y="3375720"/>
            <a:ext cx="3234600" cy="801720"/>
          </a:xfrm>
          <a:prstGeom prst="rect">
            <a:avLst/>
          </a:prstGeom>
          <a:ln w="0">
            <a:noFill/>
          </a:ln>
        </p:spPr>
      </p:pic>
      <p:pic>
        <p:nvPicPr>
          <p:cNvPr id="160" name="dupont  "/>
          <p:cNvPicPr/>
          <p:nvPr/>
        </p:nvPicPr>
        <p:blipFill>
          <a:blip r:embed="rId9"/>
          <a:stretch/>
        </p:blipFill>
        <p:spPr>
          <a:xfrm>
            <a:off x="8316000" y="4237200"/>
            <a:ext cx="2226600" cy="1445400"/>
          </a:xfrm>
          <a:prstGeom prst="rect">
            <a:avLst/>
          </a:prstGeom>
          <a:ln w="0">
            <a:noFill/>
          </a:ln>
        </p:spPr>
      </p:pic>
      <p:pic>
        <p:nvPicPr>
          <p:cNvPr id="161" name="txt a bientoto"/>
          <p:cNvPicPr/>
          <p:nvPr/>
        </p:nvPicPr>
        <p:blipFill>
          <a:blip r:embed="rId10"/>
          <a:stretch/>
        </p:blipFill>
        <p:spPr>
          <a:xfrm>
            <a:off x="6272640" y="6559920"/>
            <a:ext cx="4017960" cy="310680"/>
          </a:xfrm>
          <a:prstGeom prst="rect">
            <a:avLst/>
          </a:prstGeom>
          <a:ln w="0">
            <a:noFill/>
          </a:ln>
        </p:spPr>
      </p:pic>
      <p:pic>
        <p:nvPicPr>
          <p:cNvPr id="162" name="oeil"/>
          <p:cNvPicPr/>
          <p:nvPr/>
        </p:nvPicPr>
        <p:blipFill>
          <a:blip r:embed="rId11"/>
          <a:stretch/>
        </p:blipFill>
        <p:spPr>
          <a:xfrm>
            <a:off x="2088000" y="2270160"/>
            <a:ext cx="858600" cy="640440"/>
          </a:xfrm>
          <a:prstGeom prst="rect">
            <a:avLst/>
          </a:prstGeom>
          <a:ln w="0">
            <a:noFill/>
          </a:ln>
        </p:spPr>
      </p:pic>
      <p:pic>
        <p:nvPicPr>
          <p:cNvPr id="163" name="clicl_7"/>
          <p:cNvPicPr/>
          <p:nvPr/>
        </p:nvPicPr>
        <p:blipFill>
          <a:blip r:embed="rId12"/>
          <a:stretch/>
        </p:blipFill>
        <p:spPr>
          <a:xfrm>
            <a:off x="926244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1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9"/>
                                        <p:tgtEl>
                                          <p:sndTgt r:embed="rId2" name="diapo%2010%20avec%20Mr%20Dupont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repl">
                                        <p:cTn id="21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00"/>
                            </p:stCondLst>
                            <p:childTnLst>
                              <p:par>
                                <p:cTn id="27" presetID="35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00"/>
                            </p:stCondLst>
                            <p:childTnLst>
                              <p:par>
                                <p:cTn id="39" presetID="1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01"/>
                            </p:stCondLst>
                            <p:childTnLst>
                              <p:par>
                                <p:cTn id="44" presetID="1" presetClass="exit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302"/>
                            </p:stCondLst>
                            <p:childTnLst>
                              <p:par>
                                <p:cTn id="4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2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240" y="0"/>
            <a:ext cx="10687320" cy="755712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165" name="merci"/>
          <p:cNvPicPr/>
          <p:nvPr/>
        </p:nvPicPr>
        <p:blipFill>
          <a:blip r:embed="rId3"/>
          <a:stretch/>
        </p:blipFill>
        <p:spPr>
          <a:xfrm>
            <a:off x="828000" y="288000"/>
            <a:ext cx="8690760" cy="936720"/>
          </a:xfrm>
          <a:prstGeom prst="rect">
            <a:avLst/>
          </a:prstGeom>
          <a:ln w="0">
            <a:noFill/>
          </a:ln>
        </p:spPr>
      </p:pic>
      <p:pic>
        <p:nvPicPr>
          <p:cNvPr id="166" name="lily haa"/>
          <p:cNvPicPr/>
          <p:nvPr/>
        </p:nvPicPr>
        <p:blipFill>
          <a:blip r:embed="rId4"/>
          <a:stretch/>
        </p:blipFill>
        <p:spPr>
          <a:xfrm>
            <a:off x="-18000" y="5211000"/>
            <a:ext cx="3076560" cy="2360160"/>
          </a:xfrm>
          <a:prstGeom prst="rect">
            <a:avLst/>
          </a:prstGeom>
          <a:ln w="0">
            <a:noFill/>
          </a:ln>
        </p:spPr>
      </p:pic>
      <p:pic>
        <p:nvPicPr>
          <p:cNvPr id="167" name="noms"/>
          <p:cNvPicPr/>
          <p:nvPr/>
        </p:nvPicPr>
        <p:blipFill>
          <a:blip r:embed="rId5"/>
          <a:stretch/>
        </p:blipFill>
        <p:spPr>
          <a:xfrm>
            <a:off x="470160" y="1651320"/>
            <a:ext cx="9593280" cy="3058200"/>
          </a:xfrm>
          <a:prstGeom prst="rect">
            <a:avLst/>
          </a:prstGeom>
          <a:ln w="0">
            <a:noFill/>
          </a:ln>
        </p:spPr>
      </p:pic>
      <p:pic>
        <p:nvPicPr>
          <p:cNvPr id="168" name="logo cpias"/>
          <p:cNvPicPr/>
          <p:nvPr/>
        </p:nvPicPr>
        <p:blipFill>
          <a:blip r:embed="rId6"/>
          <a:stretch/>
        </p:blipFill>
        <p:spPr>
          <a:xfrm>
            <a:off x="3834720" y="4932000"/>
            <a:ext cx="2463840" cy="1991520"/>
          </a:xfrm>
          <a:prstGeom prst="rect">
            <a:avLst/>
          </a:prstGeom>
          <a:ln w="0">
            <a:noFill/>
          </a:ln>
        </p:spPr>
      </p:pic>
      <p:pic>
        <p:nvPicPr>
          <p:cNvPr id="169" name="logo cde"/>
          <p:cNvPicPr/>
          <p:nvPr/>
        </p:nvPicPr>
        <p:blipFill>
          <a:blip r:embed="rId7"/>
          <a:stretch/>
        </p:blipFill>
        <p:spPr>
          <a:xfrm>
            <a:off x="7560000" y="4932000"/>
            <a:ext cx="1875600" cy="1875600"/>
          </a:xfrm>
          <a:prstGeom prst="rect">
            <a:avLst/>
          </a:prstGeom>
          <a:ln w="0">
            <a:noFill/>
          </a:ln>
        </p:spPr>
      </p:pic>
      <p:pic>
        <p:nvPicPr>
          <p:cNvPr id="170" name="adresse"/>
          <p:cNvPicPr/>
          <p:nvPr/>
        </p:nvPicPr>
        <p:blipFill>
          <a:blip r:embed="rId8"/>
          <a:stretch/>
        </p:blipFill>
        <p:spPr>
          <a:xfrm>
            <a:off x="3483720" y="7155000"/>
            <a:ext cx="3853800" cy="18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66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66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666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66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66"/>
                            </p:stCondLst>
                            <p:childTnLst>
                              <p:par>
                                <p:cTn id="2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opital"/>
          <p:cNvPicPr/>
          <p:nvPr/>
        </p:nvPicPr>
        <p:blipFill>
          <a:blip r:embed="rId5"/>
          <a:stretch/>
        </p:blipFill>
        <p:spPr>
          <a:xfrm>
            <a:off x="216000" y="216000"/>
            <a:ext cx="3341880" cy="7091640"/>
          </a:xfrm>
          <a:prstGeom prst="rect">
            <a:avLst/>
          </a:prstGeom>
          <a:ln w="0">
            <a:noFill/>
          </a:ln>
        </p:spPr>
      </p:pic>
      <p:pic>
        <p:nvPicPr>
          <p:cNvPr id="47" name="dupont"/>
          <p:cNvPicPr/>
          <p:nvPr/>
        </p:nvPicPr>
        <p:blipFill>
          <a:blip r:embed="rId6"/>
          <a:stretch/>
        </p:blipFill>
        <p:spPr>
          <a:xfrm>
            <a:off x="3240000" y="288000"/>
            <a:ext cx="7121880" cy="2912040"/>
          </a:xfrm>
          <a:prstGeom prst="rect">
            <a:avLst/>
          </a:prstGeom>
          <a:ln w="0">
            <a:noFill/>
          </a:ln>
        </p:spPr>
      </p:pic>
      <p:pic>
        <p:nvPicPr>
          <p:cNvPr id="48" name="txt dupont"/>
          <p:cNvPicPr/>
          <p:nvPr/>
        </p:nvPicPr>
        <p:blipFill>
          <a:blip r:embed="rId7"/>
          <a:stretch/>
        </p:blipFill>
        <p:spPr>
          <a:xfrm>
            <a:off x="3528000" y="219960"/>
            <a:ext cx="7338240" cy="3102480"/>
          </a:xfrm>
          <a:prstGeom prst="rect">
            <a:avLst/>
          </a:prstGeom>
          <a:ln w="0">
            <a:noFill/>
          </a:ln>
        </p:spPr>
      </p:pic>
      <p:pic>
        <p:nvPicPr>
          <p:cNvPr id="49" name="porte fermée"/>
          <p:cNvPicPr/>
          <p:nvPr/>
        </p:nvPicPr>
        <p:blipFill>
          <a:blip r:embed="rId8"/>
          <a:stretch/>
        </p:blipFill>
        <p:spPr>
          <a:xfrm>
            <a:off x="2303640" y="3240000"/>
            <a:ext cx="8238240" cy="4305240"/>
          </a:xfrm>
          <a:prstGeom prst="rect">
            <a:avLst/>
          </a:prstGeom>
          <a:ln w="0">
            <a:noFill/>
          </a:ln>
        </p:spPr>
      </p:pic>
      <p:pic>
        <p:nvPicPr>
          <p:cNvPr id="50" name="Porte ouverte"/>
          <p:cNvPicPr/>
          <p:nvPr/>
        </p:nvPicPr>
        <p:blipFill>
          <a:blip r:embed="rId9"/>
          <a:stretch/>
        </p:blipFill>
        <p:spPr>
          <a:xfrm>
            <a:off x="2286000" y="3253320"/>
            <a:ext cx="8238600" cy="4305240"/>
          </a:xfrm>
          <a:prstGeom prst="rect">
            <a:avLst/>
          </a:prstGeom>
          <a:ln w="0">
            <a:noFill/>
          </a:ln>
        </p:spPr>
      </p:pic>
      <p:pic>
        <p:nvPicPr>
          <p:cNvPr id="51" name="lily"/>
          <p:cNvPicPr/>
          <p:nvPr/>
        </p:nvPicPr>
        <p:blipFill>
          <a:blip r:embed="rId10"/>
          <a:stretch/>
        </p:blipFill>
        <p:spPr>
          <a:xfrm>
            <a:off x="2340000" y="3328200"/>
            <a:ext cx="8166240" cy="4225680"/>
          </a:xfrm>
          <a:prstGeom prst="rect">
            <a:avLst/>
          </a:prstGeom>
          <a:ln w="0">
            <a:noFill/>
          </a:ln>
        </p:spPr>
      </p:pic>
      <p:pic>
        <p:nvPicPr>
          <p:cNvPr id="52" name="Image 51"/>
          <p:cNvPicPr/>
          <p:nvPr/>
        </p:nvPicPr>
        <p:blipFill>
          <a:blip r:embed="rId11"/>
          <a:stretch/>
        </p:blipFill>
        <p:spPr>
          <a:xfrm>
            <a:off x="-7200" y="504000"/>
            <a:ext cx="2881440" cy="858240"/>
          </a:xfrm>
          <a:prstGeom prst="rect">
            <a:avLst/>
          </a:prstGeom>
          <a:ln w="0">
            <a:noFill/>
          </a:ln>
        </p:spPr>
      </p:pic>
      <p:pic>
        <p:nvPicPr>
          <p:cNvPr id="53" name="txt cathe"/>
          <p:cNvPicPr/>
          <p:nvPr/>
        </p:nvPicPr>
        <p:blipFill>
          <a:blip r:embed="rId12"/>
          <a:stretch/>
        </p:blipFill>
        <p:spPr>
          <a:xfrm>
            <a:off x="8496000" y="1023480"/>
            <a:ext cx="2009880" cy="2183760"/>
          </a:xfrm>
          <a:prstGeom prst="rect">
            <a:avLst/>
          </a:prstGeom>
          <a:ln w="0">
            <a:noFill/>
          </a:ln>
        </p:spPr>
      </p:pic>
      <p:pic>
        <p:nvPicPr>
          <p:cNvPr id="54" name="txt infir"/>
          <p:cNvPicPr/>
          <p:nvPr/>
        </p:nvPicPr>
        <p:blipFill>
          <a:blip r:embed="rId13"/>
          <a:stretch/>
        </p:blipFill>
        <p:spPr>
          <a:xfrm>
            <a:off x="3168000" y="3382920"/>
            <a:ext cx="2010240" cy="1907640"/>
          </a:xfrm>
          <a:prstGeom prst="rect">
            <a:avLst/>
          </a:prstGeom>
          <a:ln w="0">
            <a:noFill/>
          </a:ln>
        </p:spPr>
      </p:pic>
      <p:pic>
        <p:nvPicPr>
          <p:cNvPr id="55" name="txt pose"/>
          <p:cNvPicPr/>
          <p:nvPr/>
        </p:nvPicPr>
        <p:blipFill>
          <a:blip r:embed="rId14"/>
          <a:stretch/>
        </p:blipFill>
        <p:spPr>
          <a:xfrm>
            <a:off x="8136000" y="3205800"/>
            <a:ext cx="2588400" cy="2658240"/>
          </a:xfrm>
          <a:prstGeom prst="rect">
            <a:avLst/>
          </a:prstGeom>
          <a:ln w="0">
            <a:noFill/>
          </a:ln>
        </p:spPr>
      </p:pic>
      <p:pic>
        <p:nvPicPr>
          <p:cNvPr id="56" name="txt moi"/>
          <p:cNvPicPr/>
          <p:nvPr/>
        </p:nvPicPr>
        <p:blipFill>
          <a:blip r:embed="rId15"/>
          <a:stretch/>
        </p:blipFill>
        <p:spPr>
          <a:xfrm>
            <a:off x="8449560" y="5285880"/>
            <a:ext cx="2236320" cy="2259360"/>
          </a:xfrm>
          <a:prstGeom prst="rect">
            <a:avLst/>
          </a:prstGeom>
          <a:ln w="0">
            <a:noFill/>
          </a:ln>
        </p:spPr>
      </p:pic>
      <p:pic>
        <p:nvPicPr>
          <p:cNvPr id="57" name="clicl"/>
          <p:cNvPicPr/>
          <p:nvPr/>
        </p:nvPicPr>
        <p:blipFill>
          <a:blip r:embed="rId16"/>
          <a:stretch/>
        </p:blipFill>
        <p:spPr>
          <a:xfrm>
            <a:off x="9262080" y="708552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4" name="Rectangle 13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 id="8"/>
                                        <p:tgtEl>
                                          <p:sndTgt r:embed="rId2" name="diapo%202%20part1.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1"/>
                            </p:stCondLst>
                            <p:childTnLst>
                              <p:par>
                                <p:cTn id="19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2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3"/>
                            </p:stCondLst>
                            <p:childTnLst>
                              <p:par>
                                <p:cTn id="2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udio>
                                      <p:cMediaNode>
                                        <p:cTn id="27"/>
                                        <p:tgtEl>
                                          <p:sndTgt r:embed="rId3" name="diapo%202%20part.%20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4"/>
                            </p:stCondLst>
                            <p:childTnLst>
                              <p:par>
                                <p:cTn id="29" presetClass="path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66725364347111 0.0275251202438211 C -0.00477901326285797 0.0223820181913424 -0.00484437874775585 0.0170971340925175 -0.00466725364347111 0.0120481927710843 C -0.00452027545404359 0.00785858759373437 -0.00460135485099728 0.00366632831902412 -0.00449961421439068 -0.000476213153007299 C -0.00440018739034879 -0.00452454384724577 -0.00435282158830165 -0.00857161548585272 -0.00432079882337181 -0.0126196485546931 C -0.00428576573973912 -0.0170482193342434 -0.00417415761781066 -0.0215237098999226 -0.00397434400327251 -0.0259059955235964 C -0.00379417454674969 -0.0298574480858758 -0.003769786246689 -0.0340484066838211 -0.00371729687868283 -0.0380494309252822 C -0.00366920187348604 -0.0417154930059485 -0.00456704110281069 -0.0493625127562318 -0.00371729687868283 -0.0490975760750512 C -0.00273415721640566 -0.0487910488261863 -0.00346232740896724 -0.0409526347190029 -0.00328143436307403 -0.0369541406733654 C -0.00310469573012337 -0.0330474765559148 -0.00324950789483275 -0.0290956310722604 -0.00311379493399373 -0.0251440544787847 C -0.00298128439882715 -0.0212857234401277 -0.00300398110468411 -0.0172852139843213 -0.00285674780940405 -0.0133815895995047 C -0.00270222948402357 -0.00928481582487154 -0.00251029298930475 -0.00504785942187716 -0.00251029298930475 -0.000857183675413103 C -0.00251029298930475 0.00333349207105096 -0.00240171065970388 0.00747749156334948 -0.00233147759828575 0.0116672222486785 C -0.00226759834678504 0.0154779184473678 -0.0011121263601242 0.025040264968055 -0.00189561508267696 0.0230963379208534 C -0.00287793296874947 0.0206590924918896 -0.00217984523502123 0.0137178631244745 -0.00233147759828575 0.0090956712224392 C -0.00247042339232083 0.00486020255213677 -0.00257472001122324 0.000383786918132165 -0.00233147759828575 -0.0037620839087574 C -0.00208297592794364 -0.00799759453810402 -0.00225366492262582 -0.0120962960070727 -0.00198502277818645 -0.0163341111481498 C -0.00172839466270192 -0.0203824056393064 -0.00192356017700008 -0.024762323282581 -0.00189561508267696 -0.0288585170722414 C -0.00186767942448255 -0.0329533277135289 -0.00188419027592593 -0.0371449533595741 -0.00216383816920545 -0.0410019524739272 C -0.00230887686053596 -0.0430023755682988 -0.00216785939256006 -0.0563374749241955 -0.00242088529379525 -0.0435735035001665 C -0.00251431505818232 -0.0388604095561521 -0.0023926537787277 -0.0340040234883455 -0.00251029298930475 -0.0291918662793465 C -0.00261617574988756 -0.0248606191794383 -0.00266286166043633 -0.0203802854949416 -0.00276734011389455 -0.0159531406257439 C -0.00286403050207962 -0.0118560053621042 -0.00295866120586623 -0.00766690064626743 -0.00293497954297473 -0.00342873470165234 C -0.0029139573131081 0.000333488378239069 -0.00291262761909736 0.00419067574646421 -0.00293497954297473 0.00800038097052256 C -0.00295733146685211 0.0118100861945809 -0.00282385967795893 0.0232390305110792 -0.00276734011389455 0.0194294966426976 C -0.00270092406984974 0.0149529198434802 -0.00262537152933425 0.0105726696828987 -0.00267793241838505 0.00614314967379426 C -0.0027259557479531 0.00209602826723244 -0.00275011706203093 -0.00200171629652838 -0.00267793241838505 -0.00600028572789154 C -0.00260482741497117 -0.0100498372275772 -0.00234995247008304 -0.0141447449639826 -0.00242088529379525 -0.0181437211295774 C -0.0024952411576157 -0.0223356778518509 -0.00207703949164827 -0.0261431063141949 -0.00216383816920545 -0.0303347778465638 C -0.00224467955393049 -0.0342387604938334 -0.00218639886050002 -0.038239938253767 -0.00216383816920545 -0.0420972427258439 C -0.00209699116418811 -0.0535263806024948 -0.00276989202609517 -0.0375731749626172 -0.00276734011389455 -0.0361921996285536 C -0.00275871596164345 -0.0315252124441617 -0.0031068776840668 -0.0268598676786847 -0.00319202666756454 -0.0221915329301394 C -0.0032745184208736 -0.0176688821288954 -0.00350125893695923 -0.013094011046298 -0.00362788918317333 -0.00857183675413099 C -0.00373595580351002 -0.00471260006354122 -0.00378122906359061 -0.000712835938202863 -0.00388493630776301 0.00319062812514911 C -0.00398239762237245 0.00685900001354425 -0.00402304205692982 0.0106204770562335 -0.00397434400327251 0.0142863945902189 C -0.00392245738235602 0.0181923427567634 -0.00448794323835073 0.027672752690651 -0.00362788918317333 0.026048859469499 C -0.00262155624505285 0.0241487728102961 -0.00356130377203882 0.0166674185959581 -0.00353848148766384 0.0120481927710848 C -0.00351659991989526 0.00761936780052313 -0.00354726375606589 0.00300291125825587 -0.00328143436307403 -0.00119053288251779 C -0.0030219919518934 -0.0052832227344146 -0.00266086896586102 -0.00928569444909562 -0.00267793241838505 -0.0133815895995042 C -0.00269439737761035 -0.0173338229794519 -0.00248847897137551 -0.0210490334853358 -0.00233147759828575 -0.0247630839563783 C -0.00216437601717369 -0.0287160666203358 -0.00223339471963897 -0.0326213857317456 -0.00216383816920545 -0.036573170150959 C -0.00209928265114107 -0.0402408260204787 -0.00143748513518854 -0.0488128845482764 -0.00224206990277626 -0.047621315300728 C -0.00327034295865173 -0.0460984694791033 -0.00256848471370634 -0.0384331437359184 -0.00285674780940405 -0.0340016191247196 C -0.0031384602145212 -0.0296707995533311 -0.00331804203989075 -0.0251468563299506 -0.00353848148766384 -0.0207152721558162 C -0.00375390651229644 -0.0163844949763289 -0.00395934905527523 -0.0119513622386296 -0.00406375169878201 -0.00747654650221358 C -0.00414934194008984 -0.00380805166507752 -0.00438347027413982 -0.00014233790819775 -0.00441020651888131 0.00357159864755542 C -0.00443935073229179 0.00762002656331234 -0.00431899131884475 0.0117141260734741 -0.00423139112786231 0.0157626553645419 C -0.00417370341434556 0.0184287499847475 -0.00403002632163806 0.0309536602599198 -0.00475666133898048 0.0175722653459696 C -0.00500233501599027 0.0130480456021241 -0.00481324004411765 0.00823784840437646 -0.00457784594796161 0.00357159864755541 C -0.00429914570652171 -0.00195311482267028 -0.00381297802528622 -0.00733354551587419 -0.00380670457419233 -0.0130006190770982 C -0.00380180196618476 -0.0174293521308819 -0.00335030128605479 -0.0215710212277068 -0.00353848148766384 -0.0259059955235957 C -0.0037079326976681 -0.0298095232778157 -0.00340478330534869 -0.0334302281785552 -0.00337084205858353 -0.0373351111957707 C -0.00333772752672488 -0.0411448820616587 -0.00353865586711118 -0.0496669108566403 -0.00267793241838505 -0.0483832563455396 C -0.00175050167935505 -0.0470001167858459 -0.00275697897395645 -0.0400971850721147 -0.00276734011389455 -0.035858850421448 C -0.00277933090431445 -0.0309538898834087 -0.00291223019699977 -0.0260010734479583 -0.00302438723848423 -0.0210962426782221 C -0.00312457348800257 -0.0167149163447342 -0.00328143436307403 -0.0123339206628881 -0.00328143436307403 -0.00785751702461949 C -0.00328143436307403 -0.0037144625934561 -0.00348483010221884 0.000475684431233178 -0.00353848148766384 0.00466688889947211 C -0.00358541405479515 0.00833322451103574 -0.00374684437055204 0.012045961471367 -0.00380670457419233 0.015762655364542 C -0.00382508478065484 0.0169038743541228 -0.00420672503663609 0.0290031418866876 -0.00380670457419233 0.019429496642698 C -0.00353616679428748 0.0129547460409843 -0.00365078221871084 0.00709498107564473 -0.00328143436307403 0.00100004762131603 C -0.00303610424587238 -0.00304836017601287 -0.00303441937825678 -0.00742841806107476 -0.00293497954297473 -0.0115243583027756 C -0.00283325192412632 -0.0157145326584726 -0.00262906821672887 -0.0199035069036636 -0.00251029298930475 -0.0240487642268671 C -0.00239437081584244 -0.0280944499214974 -0.00227263961184424 -0.0321905286894131 -0.00216383816920545 -0.0361921996285529 C -0.00206029522766397 -0.0400004651264209 -0.00129233525270843 -0.048151817608138 -0.00216383816920545 -0.0476213153007279 C -0.00371752118575347 -0.0466755554992853 -0.00280410967079322 -0.0366716725006798 -0.00311379493399373 -0.0310490975760743 C -0.00331820627167485 -0.0273378520047705 -0.0033138800926507 -0.0234289349561169 -0.00346024975409303 -0.0196199819038994 C -0.00362680722840645 -0.015285684796806 -0.00400019821499214 -0.0110967142123649 -0.00406375169878201 -0.00671460545740187 C -0.00412313455943555 -0.00262006747070413 -0.00411155014357627 0.0016685862183613 -0.00397434400327251 0.00580980046668963 C -0.00384332563373103 0.00976425277863944 -0.00388208384395314 0.013950893983198 -0.00371729687868283 0.0179532358683755 C -0.00365856171185189 0.0193797942005515 -0.00392792703691134 0.0318117091536839 -0.00371729687868283 0.0220010476689375 C -0.00360382397414794 0.0167157444462384 -0.00345858435579254 0.0113358860264228 -0.00311379493399373 0.00614314967379486 C -0.0028103778752637 0.00157350602679751 -0.00264570660795626 -0.00319131084526489 -0.00251029298930475 -0.00785751702461934 C -0.00238865928110875 -0.0120488824607828 -0.00208005065707198 -0.0161910450572638 -0.00207443047369595 -0.0203819229487109 C -0.00206887451475524 -0.0245249097398258 -0.00172797565359677 -0.0284299252345341 -0.00172797565359677 -0.0325253583503967 C -0.00172797565359677 -0.0363826848897558 -0.00184324234400207 -0.0401451717237882 -0.00181738334910627 -0.0439544740225716 C -0.00176501031323616 -0.0516695738065348 -0.00365910219831989 -0.0461462100745535 -0.00353848148766384 -0.0417162722034374 C -0.00342440638227442 -0.0375267294062875 -0.00392859254422454 -0.0332858952576839 -0.00423139112786232 -0.0291918662793459 C -0.00450974294070119 -0.0254283731538345 -0.00447706012684698 -0.021334170566646 -0.00466725364347111 -0.0174294014000658 C -0.00484586688037967 -0.0137623812376391 -0.00479018922479657 -0.00976236963664854 -0.00492430076806079 -0.00600028572789091 C -0.00505841231132502 -0.00223820181913327 -0.00499135653969292 0.00157150340492492 -0.00501370846357029 0.00542882994428399 C -0.00503606038744766 0.00928615648364307 -0.0045890219099002 0.0129053764464984 -0.00475666133898049 0.016857945616459 L -0.00466725364347111 0.0205247868946151 L -0.00457784594796162 0.0249535692175829 L -0.00457784594796162 0.0271441497214164 L -0.00466725364347111 0.0275251202438218 E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4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5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05"/>
                            </p:stCondLst>
                            <p:childTnLst>
                              <p:par>
                                <p:cTn id="4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udio>
                                      <p:cMediaNode>
                                        <p:cTn id="42"/>
                                        <p:tgtEl>
                                          <p:sndTgt r:embed="rId4" name="diapo%202%20part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6"/>
                            </p:stCondLst>
                            <p:childTnLst>
                              <p:par>
                                <p:cTn id="4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807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7"/>
                            </p:stCondLst>
                            <p:childTnLst>
                              <p:par>
                                <p:cTn id="52" presetID="1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7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/>
          <p:nvPr/>
        </p:nvPicPr>
        <p:blipFill>
          <a:blip r:embed="rId5"/>
          <a:stretch/>
        </p:blipFill>
        <p:spPr>
          <a:xfrm>
            <a:off x="0" y="0"/>
            <a:ext cx="10734840" cy="7589880"/>
          </a:xfrm>
          <a:prstGeom prst="rect">
            <a:avLst/>
          </a:prstGeom>
          <a:ln w="0">
            <a:noFill/>
          </a:ln>
        </p:spPr>
      </p:pic>
      <p:pic>
        <p:nvPicPr>
          <p:cNvPr id="59" name="txt friction"/>
          <p:cNvPicPr/>
          <p:nvPr/>
        </p:nvPicPr>
        <p:blipFill>
          <a:blip r:embed="rId6"/>
          <a:stretch/>
        </p:blipFill>
        <p:spPr>
          <a:xfrm>
            <a:off x="2160" y="144000"/>
            <a:ext cx="3232440" cy="858600"/>
          </a:xfrm>
          <a:prstGeom prst="rect">
            <a:avLst/>
          </a:prstGeom>
          <a:ln w="0">
            <a:noFill/>
          </a:ln>
        </p:spPr>
      </p:pic>
      <p:pic>
        <p:nvPicPr>
          <p:cNvPr id="60" name="etape 1"/>
          <p:cNvPicPr/>
          <p:nvPr/>
        </p:nvPicPr>
        <p:blipFill>
          <a:blip r:embed="rId7"/>
          <a:stretch/>
        </p:blipFill>
        <p:spPr>
          <a:xfrm>
            <a:off x="5959440" y="0"/>
            <a:ext cx="2121480" cy="3018600"/>
          </a:xfrm>
          <a:prstGeom prst="rect">
            <a:avLst/>
          </a:prstGeom>
          <a:ln w="0">
            <a:noFill/>
          </a:ln>
        </p:spPr>
      </p:pic>
      <p:pic>
        <p:nvPicPr>
          <p:cNvPr id="61" name="lily "/>
          <p:cNvPicPr/>
          <p:nvPr/>
        </p:nvPicPr>
        <p:blipFill>
          <a:blip r:embed="rId8"/>
          <a:stretch/>
        </p:blipFill>
        <p:spPr>
          <a:xfrm>
            <a:off x="432000" y="968400"/>
            <a:ext cx="6690600" cy="6624000"/>
          </a:xfrm>
          <a:prstGeom prst="rect">
            <a:avLst/>
          </a:prstGeom>
          <a:ln w="0">
            <a:noFill/>
          </a:ln>
        </p:spPr>
      </p:pic>
      <p:pic>
        <p:nvPicPr>
          <p:cNvPr id="62" name="etape 2"/>
          <p:cNvPicPr/>
          <p:nvPr/>
        </p:nvPicPr>
        <p:blipFill>
          <a:blip r:embed="rId9"/>
          <a:stretch/>
        </p:blipFill>
        <p:spPr>
          <a:xfrm>
            <a:off x="8184240" y="0"/>
            <a:ext cx="2480400" cy="1866600"/>
          </a:xfrm>
          <a:prstGeom prst="rect">
            <a:avLst/>
          </a:prstGeom>
          <a:ln w="0">
            <a:noFill/>
          </a:ln>
        </p:spPr>
      </p:pic>
      <p:pic>
        <p:nvPicPr>
          <p:cNvPr id="63" name="etap 3"/>
          <p:cNvPicPr/>
          <p:nvPr/>
        </p:nvPicPr>
        <p:blipFill>
          <a:blip r:embed="rId10"/>
          <a:stretch/>
        </p:blipFill>
        <p:spPr>
          <a:xfrm>
            <a:off x="6017040" y="1944000"/>
            <a:ext cx="4561560" cy="1722600"/>
          </a:xfrm>
          <a:prstGeom prst="rect">
            <a:avLst/>
          </a:prstGeom>
          <a:ln w="0">
            <a:noFill/>
          </a:ln>
        </p:spPr>
      </p:pic>
      <p:pic>
        <p:nvPicPr>
          <p:cNvPr id="64" name="etap4"/>
          <p:cNvPicPr/>
          <p:nvPr/>
        </p:nvPicPr>
        <p:blipFill>
          <a:blip r:embed="rId11"/>
          <a:stretch/>
        </p:blipFill>
        <p:spPr>
          <a:xfrm>
            <a:off x="5967000" y="3693240"/>
            <a:ext cx="2091600" cy="2122200"/>
          </a:xfrm>
          <a:prstGeom prst="rect">
            <a:avLst/>
          </a:prstGeom>
          <a:ln w="0">
            <a:noFill/>
          </a:ln>
        </p:spPr>
      </p:pic>
      <p:pic>
        <p:nvPicPr>
          <p:cNvPr id="65" name="etap5"/>
          <p:cNvPicPr/>
          <p:nvPr/>
        </p:nvPicPr>
        <p:blipFill>
          <a:blip r:embed="rId12"/>
          <a:stretch/>
        </p:blipFill>
        <p:spPr>
          <a:xfrm>
            <a:off x="8284680" y="3730320"/>
            <a:ext cx="2401560" cy="1952280"/>
          </a:xfrm>
          <a:prstGeom prst="rect">
            <a:avLst/>
          </a:prstGeom>
          <a:ln w="0">
            <a:noFill/>
          </a:ln>
        </p:spPr>
      </p:pic>
      <p:pic>
        <p:nvPicPr>
          <p:cNvPr id="66" name="etap 63"/>
          <p:cNvPicPr/>
          <p:nvPr/>
        </p:nvPicPr>
        <p:blipFill>
          <a:blip r:embed="rId13"/>
          <a:stretch/>
        </p:blipFill>
        <p:spPr>
          <a:xfrm>
            <a:off x="5835960" y="5904000"/>
            <a:ext cx="2311920" cy="1671120"/>
          </a:xfrm>
          <a:prstGeom prst="rect">
            <a:avLst/>
          </a:prstGeom>
          <a:ln w="0">
            <a:noFill/>
          </a:ln>
        </p:spPr>
      </p:pic>
      <p:pic>
        <p:nvPicPr>
          <p:cNvPr id="67" name="etap7"/>
          <p:cNvPicPr/>
          <p:nvPr/>
        </p:nvPicPr>
        <p:blipFill>
          <a:blip r:embed="rId14"/>
          <a:stretch/>
        </p:blipFill>
        <p:spPr>
          <a:xfrm>
            <a:off x="8326440" y="5700600"/>
            <a:ext cx="2359800" cy="1815120"/>
          </a:xfrm>
          <a:prstGeom prst="rect">
            <a:avLst/>
          </a:prstGeom>
          <a:ln w="0">
            <a:noFill/>
          </a:ln>
        </p:spPr>
      </p:pic>
      <p:pic>
        <p:nvPicPr>
          <p:cNvPr id="68" name="30sec"/>
          <p:cNvPicPr/>
          <p:nvPr/>
        </p:nvPicPr>
        <p:blipFill>
          <a:blip r:embed="rId15"/>
          <a:stretch/>
        </p:blipFill>
        <p:spPr>
          <a:xfrm>
            <a:off x="4340160" y="5563080"/>
            <a:ext cx="2062440" cy="1775520"/>
          </a:xfrm>
          <a:prstGeom prst="rect">
            <a:avLst/>
          </a:prstGeom>
          <a:ln w="0">
            <a:noFill/>
          </a:ln>
        </p:spPr>
      </p:pic>
      <p:pic>
        <p:nvPicPr>
          <p:cNvPr id="69" name="txt bijou"/>
          <p:cNvPicPr/>
          <p:nvPr/>
        </p:nvPicPr>
        <p:blipFill>
          <a:blip r:embed="rId16"/>
          <a:stretch/>
        </p:blipFill>
        <p:spPr>
          <a:xfrm>
            <a:off x="792000" y="3384000"/>
            <a:ext cx="858600" cy="1375560"/>
          </a:xfrm>
          <a:prstGeom prst="rect">
            <a:avLst/>
          </a:prstGeom>
          <a:ln w="0">
            <a:noFill/>
          </a:ln>
        </p:spPr>
      </p:pic>
      <p:pic>
        <p:nvPicPr>
          <p:cNvPr id="70" name="txt ongle"/>
          <p:cNvPicPr/>
          <p:nvPr/>
        </p:nvPicPr>
        <p:blipFill>
          <a:blip r:embed="rId17"/>
          <a:stretch/>
        </p:blipFill>
        <p:spPr>
          <a:xfrm>
            <a:off x="144000" y="4536000"/>
            <a:ext cx="2129040" cy="828000"/>
          </a:xfrm>
          <a:prstGeom prst="rect">
            <a:avLst/>
          </a:prstGeom>
          <a:ln w="0">
            <a:noFill/>
          </a:ln>
        </p:spPr>
      </p:pic>
      <p:pic>
        <p:nvPicPr>
          <p:cNvPr id="71" name="dupont "/>
          <p:cNvPicPr/>
          <p:nvPr/>
        </p:nvPicPr>
        <p:blipFill>
          <a:blip r:embed="rId18"/>
          <a:stretch/>
        </p:blipFill>
        <p:spPr>
          <a:xfrm>
            <a:off x="-50400" y="6048000"/>
            <a:ext cx="1598760" cy="1508400"/>
          </a:xfrm>
          <a:prstGeom prst="rect">
            <a:avLst/>
          </a:prstGeom>
          <a:ln w="0">
            <a:noFill/>
          </a:ln>
        </p:spPr>
      </p:pic>
      <p:pic>
        <p:nvPicPr>
          <p:cNvPr id="72" name="txt 7 etaes"/>
          <p:cNvPicPr/>
          <p:nvPr/>
        </p:nvPicPr>
        <p:blipFill>
          <a:blip r:embed="rId19"/>
          <a:stretch/>
        </p:blipFill>
        <p:spPr>
          <a:xfrm>
            <a:off x="3960000" y="118440"/>
            <a:ext cx="2154600" cy="2521800"/>
          </a:xfrm>
          <a:prstGeom prst="rect">
            <a:avLst/>
          </a:prstGeom>
          <a:ln w="0">
            <a:noFill/>
          </a:ln>
        </p:spPr>
      </p:pic>
      <p:pic>
        <p:nvPicPr>
          <p:cNvPr id="73" name="popup"/>
          <p:cNvPicPr/>
          <p:nvPr/>
        </p:nvPicPr>
        <p:blipFill>
          <a:blip r:embed="rId20"/>
          <a:stretch/>
        </p:blipFill>
        <p:spPr>
          <a:xfrm>
            <a:off x="2176560" y="1871640"/>
            <a:ext cx="6332760" cy="3810600"/>
          </a:xfrm>
          <a:prstGeom prst="rect">
            <a:avLst/>
          </a:prstGeom>
          <a:ln w="0">
            <a:noFill/>
          </a:ln>
        </p:spPr>
      </p:pic>
      <p:pic>
        <p:nvPicPr>
          <p:cNvPr id="74" name="pop1"/>
          <p:cNvPicPr/>
          <p:nvPr/>
        </p:nvPicPr>
        <p:blipFill>
          <a:blip r:embed="rId21"/>
          <a:stretch/>
        </p:blipFill>
        <p:spPr>
          <a:xfrm>
            <a:off x="3096000" y="3535920"/>
            <a:ext cx="4962600" cy="400320"/>
          </a:xfrm>
          <a:prstGeom prst="rect">
            <a:avLst/>
          </a:prstGeom>
          <a:ln w="0">
            <a:noFill/>
          </a:ln>
        </p:spPr>
      </p:pic>
      <p:pic>
        <p:nvPicPr>
          <p:cNvPr id="75" name="pop 2"/>
          <p:cNvPicPr/>
          <p:nvPr/>
        </p:nvPicPr>
        <p:blipFill>
          <a:blip r:embed="rId22"/>
          <a:stretch/>
        </p:blipFill>
        <p:spPr>
          <a:xfrm>
            <a:off x="3060000" y="4138560"/>
            <a:ext cx="5070600" cy="418320"/>
          </a:xfrm>
          <a:prstGeom prst="rect">
            <a:avLst/>
          </a:prstGeom>
          <a:ln w="0">
            <a:noFill/>
          </a:ln>
        </p:spPr>
      </p:pic>
      <p:pic>
        <p:nvPicPr>
          <p:cNvPr id="76" name="pop 3"/>
          <p:cNvPicPr/>
          <p:nvPr/>
        </p:nvPicPr>
        <p:blipFill>
          <a:blip r:embed="rId23"/>
          <a:stretch/>
        </p:blipFill>
        <p:spPr>
          <a:xfrm>
            <a:off x="3096000" y="4793400"/>
            <a:ext cx="3522600" cy="411840"/>
          </a:xfrm>
          <a:prstGeom prst="rect">
            <a:avLst/>
          </a:prstGeom>
          <a:ln w="0">
            <a:noFill/>
          </a:ln>
        </p:spPr>
      </p:pic>
      <p:pic>
        <p:nvPicPr>
          <p:cNvPr id="77" name="clicl_0"/>
          <p:cNvPicPr/>
          <p:nvPr/>
        </p:nvPicPr>
        <p:blipFill>
          <a:blip r:embed="rId24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pic>
        <p:nvPicPr>
          <p:cNvPr id="78" name="fleches rouge"/>
          <p:cNvPicPr/>
          <p:nvPr/>
        </p:nvPicPr>
        <p:blipFill>
          <a:blip r:embed="rId25"/>
          <a:stretch/>
        </p:blipFill>
        <p:spPr>
          <a:xfrm>
            <a:off x="1653480" y="3240000"/>
            <a:ext cx="493560" cy="465840"/>
          </a:xfrm>
          <a:prstGeom prst="rect">
            <a:avLst/>
          </a:prstGeom>
          <a:ln w="0"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2340000" y="8640000"/>
            <a:ext cx="537120" cy="3571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Rectangle 23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9"/>
                                        <p:tgtEl>
                                          <p:sndTgt r:embed="rId2" name="diapo%203%201.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" presetClass="entr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" presetClass="exit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2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3"/>
                            </p:stCondLst>
                            <p:childTnLst>
                              <p:par>
                                <p:cTn id="25" presetID="1" presetClass="exit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04"/>
                            </p:stCondLst>
                            <p:childTnLst>
                              <p:par>
                                <p:cTn id="2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405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05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05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5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05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5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605"/>
                            </p:stCondLst>
                            <p:childTnLst>
                              <p:par>
                                <p:cTn id="66" presetID="1" presetClass="entr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806"/>
                            </p:stCondLst>
                            <p:childTnLst>
                              <p:par>
                                <p:cTn id="69" presetID="1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udio>
                                      <p:cMediaNode>
                                        <p:cTn id="71"/>
                                        <p:tgtEl>
                                          <p:sndTgt r:embed="rId3" name="diapo%203%20part%20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307"/>
                            </p:stCondLst>
                            <p:childTnLst>
                              <p:par>
                                <p:cTn id="73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807"/>
                            </p:stCondLst>
                            <p:childTnLst>
                              <p:par>
                                <p:cTn id="77" presetID="10" presetClass="entr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307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107"/>
                            </p:stCondLst>
                            <p:childTnLst>
                              <p:par>
                                <p:cTn id="86" presetID="10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 id="89"/>
                                        <p:tgtEl>
                                          <p:sndTgt r:embed="rId4" name="diapo%203%20part%203.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107"/>
                            </p:stCondLst>
                            <p:childTnLst>
                              <p:par>
                                <p:cTn id="91" presetID="1" presetClass="entr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608"/>
                            </p:stCondLst>
                            <p:childTnLst>
                              <p:par>
                                <p:cTn id="94" presetID="1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109"/>
                            </p:stCondLst>
                            <p:childTnLst>
                              <p:par>
                                <p:cTn id="97" presetID="1" presetClass="entr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610"/>
                            </p:stCondLst>
                            <p:childTnLst>
                              <p:par>
                                <p:cTn id="100" presetID="1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61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/>
          <p:cNvPicPr/>
          <p:nvPr/>
        </p:nvPicPr>
        <p:blipFill>
          <a:blip r:embed="rId5"/>
          <a:stretch/>
        </p:blipFill>
        <p:spPr>
          <a:xfrm>
            <a:off x="0" y="720"/>
            <a:ext cx="10685520" cy="7553880"/>
          </a:xfrm>
          <a:prstGeom prst="rect">
            <a:avLst/>
          </a:prstGeom>
          <a:ln w="0">
            <a:noFill/>
          </a:ln>
        </p:spPr>
      </p:pic>
      <p:pic>
        <p:nvPicPr>
          <p:cNvPr id="81" name="titre"/>
          <p:cNvPicPr/>
          <p:nvPr/>
        </p:nvPicPr>
        <p:blipFill>
          <a:blip r:embed="rId6"/>
          <a:stretch/>
        </p:blipFill>
        <p:spPr>
          <a:xfrm>
            <a:off x="72000" y="71280"/>
            <a:ext cx="9354600" cy="1795320"/>
          </a:xfrm>
          <a:prstGeom prst="rect">
            <a:avLst/>
          </a:prstGeom>
          <a:ln w="0">
            <a:noFill/>
          </a:ln>
        </p:spPr>
      </p:pic>
      <p:pic>
        <p:nvPicPr>
          <p:cNvPr id="82" name="catheter"/>
          <p:cNvPicPr/>
          <p:nvPr/>
        </p:nvPicPr>
        <p:blipFill>
          <a:blip r:embed="rId7"/>
          <a:stretch/>
        </p:blipFill>
        <p:spPr>
          <a:xfrm>
            <a:off x="252000" y="1295280"/>
            <a:ext cx="4962600" cy="6249960"/>
          </a:xfrm>
          <a:prstGeom prst="rect">
            <a:avLst/>
          </a:prstGeom>
          <a:ln w="0">
            <a:noFill/>
          </a:ln>
        </p:spPr>
      </p:pic>
      <p:pic>
        <p:nvPicPr>
          <p:cNvPr id="83" name="txt manipulation"/>
          <p:cNvPicPr/>
          <p:nvPr/>
        </p:nvPicPr>
        <p:blipFill>
          <a:blip r:embed="rId8"/>
          <a:stretch/>
        </p:blipFill>
        <p:spPr>
          <a:xfrm>
            <a:off x="145800" y="1924200"/>
            <a:ext cx="3736800" cy="1598400"/>
          </a:xfrm>
          <a:prstGeom prst="rect">
            <a:avLst/>
          </a:prstGeom>
          <a:ln w="0">
            <a:noFill/>
          </a:ln>
        </p:spPr>
      </p:pic>
      <p:pic>
        <p:nvPicPr>
          <p:cNvPr id="84" name="case aes"/>
          <p:cNvPicPr/>
          <p:nvPr/>
        </p:nvPicPr>
        <p:blipFill>
          <a:blip r:embed="rId9"/>
          <a:stretch/>
        </p:blipFill>
        <p:spPr>
          <a:xfrm>
            <a:off x="2613600" y="1707480"/>
            <a:ext cx="4437000" cy="5846760"/>
          </a:xfrm>
          <a:prstGeom prst="rect">
            <a:avLst/>
          </a:prstGeom>
          <a:ln w="0">
            <a:noFill/>
          </a:ln>
        </p:spPr>
      </p:pic>
      <p:pic>
        <p:nvPicPr>
          <p:cNvPr id="85" name="Image 84"/>
          <p:cNvPicPr/>
          <p:nvPr/>
        </p:nvPicPr>
        <p:blipFill>
          <a:blip r:embed="rId10"/>
          <a:stretch/>
        </p:blipFill>
        <p:spPr>
          <a:xfrm>
            <a:off x="4307040" y="1872000"/>
            <a:ext cx="2283120" cy="1002600"/>
          </a:xfrm>
          <a:prstGeom prst="rect">
            <a:avLst/>
          </a:prstGeom>
          <a:ln w="0">
            <a:noFill/>
          </a:ln>
        </p:spPr>
      </p:pic>
      <p:pic>
        <p:nvPicPr>
          <p:cNvPr id="86" name="oh nooo"/>
          <p:cNvPicPr/>
          <p:nvPr/>
        </p:nvPicPr>
        <p:blipFill>
          <a:blip r:embed="rId11"/>
          <a:stretch/>
        </p:blipFill>
        <p:spPr>
          <a:xfrm>
            <a:off x="4795560" y="2808000"/>
            <a:ext cx="1463040" cy="1722600"/>
          </a:xfrm>
          <a:prstGeom prst="rect">
            <a:avLst/>
          </a:prstGeom>
          <a:ln w="0">
            <a:noFill/>
          </a:ln>
        </p:spPr>
      </p:pic>
      <p:pic>
        <p:nvPicPr>
          <p:cNvPr id="87" name="lily opct"/>
          <p:cNvPicPr/>
          <p:nvPr/>
        </p:nvPicPr>
        <p:blipFill>
          <a:blip r:embed="rId12"/>
          <a:stretch/>
        </p:blipFill>
        <p:spPr>
          <a:xfrm>
            <a:off x="5284800" y="1800000"/>
            <a:ext cx="5398920" cy="5754240"/>
          </a:xfrm>
          <a:prstGeom prst="rect">
            <a:avLst/>
          </a:prstGeom>
          <a:ln w="0">
            <a:noFill/>
          </a:ln>
        </p:spPr>
      </p:pic>
      <p:pic>
        <p:nvPicPr>
          <p:cNvPr id="88" name="halo"/>
          <p:cNvPicPr/>
          <p:nvPr/>
        </p:nvPicPr>
        <p:blipFill>
          <a:blip r:embed="rId13"/>
          <a:stretch/>
        </p:blipFill>
        <p:spPr>
          <a:xfrm>
            <a:off x="6480000" y="1909440"/>
            <a:ext cx="4206600" cy="5075280"/>
          </a:xfrm>
          <a:prstGeom prst="rect">
            <a:avLst/>
          </a:prstGeom>
          <a:ln w="0">
            <a:noFill/>
          </a:ln>
        </p:spPr>
      </p:pic>
      <p:pic>
        <p:nvPicPr>
          <p:cNvPr id="89" name="txt oubliez pas"/>
          <p:cNvPicPr/>
          <p:nvPr/>
        </p:nvPicPr>
        <p:blipFill>
          <a:blip r:embed="rId14"/>
          <a:stretch/>
        </p:blipFill>
        <p:spPr>
          <a:xfrm>
            <a:off x="7909920" y="2217240"/>
            <a:ext cx="2308680" cy="225360"/>
          </a:xfrm>
          <a:prstGeom prst="rect">
            <a:avLst/>
          </a:prstGeom>
          <a:ln w="0">
            <a:noFill/>
          </a:ln>
        </p:spPr>
      </p:pic>
      <p:pic>
        <p:nvPicPr>
          <p:cNvPr id="90" name="collecteur opct"/>
          <p:cNvPicPr/>
          <p:nvPr/>
        </p:nvPicPr>
        <p:blipFill>
          <a:blip r:embed="rId15"/>
          <a:stretch/>
        </p:blipFill>
        <p:spPr>
          <a:xfrm>
            <a:off x="7056000" y="2823840"/>
            <a:ext cx="3640680" cy="2570760"/>
          </a:xfrm>
          <a:prstGeom prst="rect">
            <a:avLst/>
          </a:prstGeom>
          <a:ln w="0">
            <a:noFill/>
          </a:ln>
        </p:spPr>
      </p:pic>
      <p:pic>
        <p:nvPicPr>
          <p:cNvPr id="91" name="txt opct proximité"/>
          <p:cNvPicPr/>
          <p:nvPr/>
        </p:nvPicPr>
        <p:blipFill>
          <a:blip r:embed="rId16"/>
          <a:stretch/>
        </p:blipFill>
        <p:spPr>
          <a:xfrm>
            <a:off x="8712000" y="5741280"/>
            <a:ext cx="1844640" cy="1461240"/>
          </a:xfrm>
          <a:prstGeom prst="rect">
            <a:avLst/>
          </a:prstGeom>
          <a:ln w="0">
            <a:noFill/>
          </a:ln>
        </p:spPr>
      </p:pic>
      <p:pic>
        <p:nvPicPr>
          <p:cNvPr id="92" name="line art halo"/>
          <p:cNvPicPr/>
          <p:nvPr/>
        </p:nvPicPr>
        <p:blipFill>
          <a:blip r:embed="rId17"/>
          <a:stretch/>
        </p:blipFill>
        <p:spPr>
          <a:xfrm>
            <a:off x="7185240" y="1909440"/>
            <a:ext cx="3434400" cy="2765160"/>
          </a:xfrm>
          <a:prstGeom prst="rect">
            <a:avLst/>
          </a:prstGeom>
          <a:ln w="0">
            <a:noFill/>
          </a:ln>
        </p:spPr>
      </p:pic>
      <p:pic>
        <p:nvPicPr>
          <p:cNvPr id="93" name="txt petit calibre"/>
          <p:cNvPicPr/>
          <p:nvPr/>
        </p:nvPicPr>
        <p:blipFill>
          <a:blip r:embed="rId18"/>
          <a:stretch/>
        </p:blipFill>
        <p:spPr>
          <a:xfrm>
            <a:off x="170280" y="5643000"/>
            <a:ext cx="2920320" cy="1515600"/>
          </a:xfrm>
          <a:prstGeom prst="rect">
            <a:avLst/>
          </a:prstGeom>
          <a:ln w="0">
            <a:noFill/>
          </a:ln>
        </p:spPr>
      </p:pic>
      <p:pic>
        <p:nvPicPr>
          <p:cNvPr id="94" name="clicl_1"/>
          <p:cNvPicPr/>
          <p:nvPr/>
        </p:nvPicPr>
        <p:blipFill>
          <a:blip r:embed="rId19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6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 id="8"/>
                                        <p:tgtEl>
                                          <p:sndTgt r:embed="rId2" name="diapo%204%20part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  <p:audio>
                                      <p:cMediaNode>
                                        <p:cTn id="12"/>
                                        <p:tgtEl>
                                          <p:sndTgt r:embed="rId3" name="diapo%204%20part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32"/>
                                        <p:tgtEl>
                                          <p:sndTgt r:embed="rId4" name="diapo%204%20part%20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300"/>
                            </p:stCondLst>
                            <p:childTnLst>
                              <p:par>
                                <p:cTn id="34" presetID="53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7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7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7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370"/>
                            </p:stCondLst>
                            <p:childTnLst>
                              <p:par>
                                <p:cTn id="40" presetID="4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87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870"/>
                            </p:stCondLst>
                            <p:childTnLst>
                              <p:par>
                                <p:cTn id="5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370"/>
                            </p:stCondLst>
                            <p:childTnLst>
                              <p:par>
                                <p:cTn id="56" presetID="1" presetClass="entr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671"/>
                            </p:stCondLst>
                            <p:childTnLst>
                              <p:par>
                                <p:cTn id="5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671"/>
                            </p:stCondLst>
                            <p:childTnLst>
                              <p:par>
                                <p:cTn id="6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672"/>
                            </p:stCondLst>
                            <p:childTnLst>
                              <p:par>
                                <p:cTn id="69" presetID="1" presetClass="entr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172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94"/>
          <p:cNvPicPr/>
          <p:nvPr/>
        </p:nvPicPr>
        <p:blipFill>
          <a:blip r:embed="rId6"/>
          <a:stretch/>
        </p:blipFill>
        <p:spPr>
          <a:xfrm>
            <a:off x="-244800" y="-144000"/>
            <a:ext cx="10931760" cy="7729200"/>
          </a:xfrm>
          <a:prstGeom prst="rect">
            <a:avLst/>
          </a:prstGeom>
          <a:ln w="0">
            <a:noFill/>
          </a:ln>
        </p:spPr>
      </p:pic>
      <p:pic>
        <p:nvPicPr>
          <p:cNvPr id="96" name="lily +dupont"/>
          <p:cNvPicPr/>
          <p:nvPr/>
        </p:nvPicPr>
        <p:blipFill>
          <a:blip r:embed="rId7"/>
          <a:stretch/>
        </p:blipFill>
        <p:spPr>
          <a:xfrm>
            <a:off x="-9720" y="-10080"/>
            <a:ext cx="10684080" cy="7553880"/>
          </a:xfrm>
          <a:prstGeom prst="rect">
            <a:avLst/>
          </a:prstGeom>
          <a:ln w="0">
            <a:noFill/>
          </a:ln>
        </p:spPr>
      </p:pic>
      <p:pic>
        <p:nvPicPr>
          <p:cNvPr id="97" name="savon si doux"/>
          <p:cNvPicPr/>
          <p:nvPr/>
        </p:nvPicPr>
        <p:blipFill>
          <a:blip r:embed="rId8"/>
          <a:stretch/>
        </p:blipFill>
        <p:spPr>
          <a:xfrm>
            <a:off x="123480" y="216360"/>
            <a:ext cx="3812400" cy="5466240"/>
          </a:xfrm>
          <a:prstGeom prst="rect">
            <a:avLst/>
          </a:prstGeom>
          <a:ln w="0">
            <a:noFill/>
          </a:ln>
        </p:spPr>
      </p:pic>
      <p:pic>
        <p:nvPicPr>
          <p:cNvPr id="98" name="txt peau propre"/>
          <p:cNvPicPr/>
          <p:nvPr/>
        </p:nvPicPr>
        <p:blipFill>
          <a:blip r:embed="rId9"/>
          <a:stretch/>
        </p:blipFill>
        <p:spPr>
          <a:xfrm>
            <a:off x="91440" y="7560"/>
            <a:ext cx="3503160" cy="1445040"/>
          </a:xfrm>
          <a:prstGeom prst="rect">
            <a:avLst/>
          </a:prstGeom>
          <a:ln w="0">
            <a:noFill/>
          </a:ln>
        </p:spPr>
      </p:pic>
      <p:pic>
        <p:nvPicPr>
          <p:cNvPr id="99" name="pop up insertion"/>
          <p:cNvPicPr/>
          <p:nvPr/>
        </p:nvPicPr>
        <p:blipFill>
          <a:blip r:embed="rId10"/>
          <a:stretch/>
        </p:blipFill>
        <p:spPr>
          <a:xfrm>
            <a:off x="2943000" y="2487600"/>
            <a:ext cx="4875120" cy="2640960"/>
          </a:xfrm>
          <a:prstGeom prst="rect">
            <a:avLst/>
          </a:prstGeom>
          <a:ln w="0">
            <a:noFill/>
          </a:ln>
        </p:spPr>
      </p:pic>
      <p:pic>
        <p:nvPicPr>
          <p:cNvPr id="100" name="bras dupont"/>
          <p:cNvPicPr/>
          <p:nvPr/>
        </p:nvPicPr>
        <p:blipFill>
          <a:blip r:embed="rId11"/>
          <a:stretch/>
        </p:blipFill>
        <p:spPr>
          <a:xfrm>
            <a:off x="5480280" y="-6840"/>
            <a:ext cx="5207400" cy="5798520"/>
          </a:xfrm>
          <a:prstGeom prst="rect">
            <a:avLst/>
          </a:prstGeom>
          <a:ln w="0">
            <a:noFill/>
          </a:ln>
        </p:spPr>
      </p:pic>
      <p:pic>
        <p:nvPicPr>
          <p:cNvPr id="101" name="bras lily"/>
          <p:cNvPicPr/>
          <p:nvPr/>
        </p:nvPicPr>
        <p:blipFill>
          <a:blip r:embed="rId12"/>
          <a:stretch/>
        </p:blipFill>
        <p:spPr>
          <a:xfrm>
            <a:off x="6372000" y="5834725"/>
            <a:ext cx="2010600" cy="4497840"/>
          </a:xfrm>
          <a:prstGeom prst="rect">
            <a:avLst/>
          </a:prstGeom>
          <a:ln w="0">
            <a:noFill/>
          </a:ln>
        </p:spPr>
      </p:pic>
      <p:pic>
        <p:nvPicPr>
          <p:cNvPr id="102" name="txt propre"/>
          <p:cNvPicPr/>
          <p:nvPr/>
        </p:nvPicPr>
        <p:blipFill>
          <a:blip r:embed="rId13"/>
          <a:stretch/>
        </p:blipFill>
        <p:spPr>
          <a:xfrm>
            <a:off x="6659640" y="72000"/>
            <a:ext cx="4026600" cy="1897560"/>
          </a:xfrm>
          <a:prstGeom prst="rect">
            <a:avLst/>
          </a:prstGeom>
          <a:ln w="0">
            <a:noFill/>
          </a:ln>
        </p:spPr>
      </p:pic>
      <p:pic>
        <p:nvPicPr>
          <p:cNvPr id="103" name="txt antiseptique"/>
          <p:cNvPicPr/>
          <p:nvPr/>
        </p:nvPicPr>
        <p:blipFill>
          <a:blip r:embed="rId14"/>
          <a:stretch/>
        </p:blipFill>
        <p:spPr>
          <a:xfrm>
            <a:off x="3816000" y="6120000"/>
            <a:ext cx="4387680" cy="1148760"/>
          </a:xfrm>
          <a:prstGeom prst="rect">
            <a:avLst/>
          </a:prstGeom>
          <a:ln w="0">
            <a:noFill/>
          </a:ln>
        </p:spPr>
      </p:pic>
      <p:pic>
        <p:nvPicPr>
          <p:cNvPr id="104" name="pendule"/>
          <p:cNvPicPr/>
          <p:nvPr/>
        </p:nvPicPr>
        <p:blipFill>
          <a:blip r:embed="rId15"/>
          <a:stretch/>
        </p:blipFill>
        <p:spPr>
          <a:xfrm>
            <a:off x="7219800" y="2809080"/>
            <a:ext cx="1775880" cy="2154600"/>
          </a:xfrm>
          <a:prstGeom prst="rect">
            <a:avLst/>
          </a:prstGeom>
          <a:ln w="0">
            <a:noFill/>
          </a:ln>
        </p:spPr>
      </p:pic>
      <p:pic>
        <p:nvPicPr>
          <p:cNvPr id="105" name="clicl_2"/>
          <p:cNvPicPr/>
          <p:nvPr/>
        </p:nvPicPr>
        <p:blipFill>
          <a:blip r:embed="rId16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>
                  <p:cTn id="2" dur="indefinite" nodeType="mainSeq"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7" dur="2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udio>
                                          <p:cMediaNode>
                                            <p:cTn id="8"/>
                                            <p:tgtEl>
                                              <p:sndTgt r:embed="rId2" name="diapo%205%20part%201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" presetClass="exit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1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repl">
                                            <p:cTn id="1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repl">
                                            <p:cTn id="1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udio>
                                          <p:cMediaNode>
                                            <p:cTn id="17"/>
                                            <p:tgtEl>
                                              <p:sndTgt r:embed="rId3" name="diapo%205%20part.%202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1"/>
                                </p:stCondLst>
                                <p:childTnLst>
                                  <p:par>
                                    <p:cTn id="19" presetID="1" presetClass="entr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2" presetID="1" presetClass="entr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501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repl">
                                            <p:cTn id="2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repl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1"/>
                                </p:stCondLst>
                                <p:childTnLst>
                                  <p:par>
                                    <p:cTn id="30" presetID="10" presetClass="entr" fill="hold" nodeType="after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32" dur="1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35" dur="1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udio>
                                          <p:cMediaNode>
                                            <p:cTn id="36"/>
                                            <p:tgtEl>
                                              <p:sndTgt r:embed="rId4" name="diapo%205%20part%203.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3001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1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repl">
                                            <p:cTn id="4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repl">
                                            <p:cTn id="4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4501"/>
                                </p:stCondLst>
                                <p:childTnLst>
                                  <p:par>
                                    <p:cTn id="43" presetClass="path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987 0.01505 C -0.00199 -0.01371 0.01377 -0.16943 0.01791 -0.1992 C 0.01973 -0.2122 0.01956 -0.22539 0.01997 -0.23868 C 0.0204 -0.25149 0.0204 -0.26415 0.02098 -0.27682 C 0.02162 -0.29006 0.01923 -0.30335 0.01381 -0.31506 C 0.00394 -0.3364 -0.01205 -0.30768 -0.00263 -0.2972 C 0.00596 -0.28763 0.01913 -0.29296 0.02818 -0.30106 C 0.03933 -0.31101 0.03963 -0.33054 0.03128 -0.34049 C 0.02296 -0.3504 0.01027 -0.35287 -0.00162 -0.35068 C -0.0132 -0.34854 -0.02539 -0.34054 -0.02727 -0.3252 C -0.02892 -0.31201 -0.02727 -0.29863 -0.02418 -0.28573 C -0.02037 -0.26987 -0.00811 -0.26192 0.00357 -0.25901 C 0.01377 -0.25649 0.02431 -0.25934 0.03434 -0.26282 C 0.04727 -0.26734 0.05849 -0.27896 0.0631 -0.29339 C 0.06697 -0.30554 0.06866 -0.31997 0.06209 -0.33287 C 0.05522 -0.34635 0.04929 -0.36287 0.0364 -0.36849 C 0.02572 -0.37316 0.01377 -0.37521 0.00249 -0.37106 C -0.00869 -0.36692 -0.02051 -0.3654 -0.03034 -0.35578 C -0.03966 -0.34668 -0.04785 -0.33378 -0.04677 -0.31887 C -0.04583 -0.30506 -0.04367 -0.29135 -0.0396 -0.27815 C -0.03515 -0.26377 -0.02936 -0.24977 -0.01906 -0.23996 C -0.00916 -0.23053 0.0034 -0.22906 0.0128 -0.21953 C 0.02216 -0.2101 0.02694 -0.19486 0.02923 -0.1801 C 0.03142 -0.1661 0.0334 -0.15205 0.0364 -0.1381 C 0.03936 -0.12443 0.04195 -0.11029 0.04256 -0.0961 C 0.04313 -0.08267 0.04559 -0.07038 0.04566 -0.05662 C 0.04573 -0.04376 0.04707 -0.03138 0.04771 -0.01848 C 0.04835 -0.00524 0.04916 0.00786 0.04973 0.021 C 0.0503 0.03453 0.04977 0.0481 0.05078 0.06172 C 0.05175 0.07477 0.05074 0.08801 0.05078 0.1012 L 0.05078 0.11267 E" pathEditMode="relative">
                                          <p:cBhvr>
                                            <p:cTn id="44" dur="35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501"/>
                                </p:stCondLst>
                                <p:childTnLst>
                                  <p:par>
                                    <p:cTn id="46" presetClass="entr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</p:cBhvr>
                                        </p:cmd>
                                        <p:audio>
                                          <p:cMediaNode>
                                            <p:cTn id="48"/>
                                            <p:tgtEl>
                                              <p:sndTgt r:embed="rId5" name="diapo%205%20part%204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9501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 additive="repl">
                                            <p:cTn id="52" dur="3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4001"/>
                                </p:stCondLst>
                                <p:childTnLst>
                                  <p:par>
                                    <p:cTn id="54" presetID="1" presetClass="entr" fill="hold" nodeType="after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9501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>
                  <p:cTn id="2" dur="indefinite" nodeType="mainSeq"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7" dur="2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udio>
                                          <p:cMediaNode>
                                            <p:cTn id="8"/>
                                            <p:tgtEl>
                                              <p:sndTgt r:embed="rId17" name="diapo%205%20part%201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" presetClass="exit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1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repl">
                                            <p:cTn id="1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repl">
                                            <p:cTn id="1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udio>
                                          <p:cMediaNode>
                                            <p:cTn id="17"/>
                                            <p:tgtEl>
                                              <p:sndTgt r:embed="rId18" name="diapo%205%20part.%202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1"/>
                                </p:stCondLst>
                                <p:childTnLst>
                                  <p:par>
                                    <p:cTn id="19" presetID="1" presetClass="entr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2" presetID="1" presetClass="entr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501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repl">
                                            <p:cTn id="2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repl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1"/>
                                </p:stCondLst>
                                <p:childTnLst>
                                  <p:par>
                                    <p:cTn id="30" presetID="10" presetClass="entr" fill="hold" nodeType="after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32" dur="1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repl">
                                            <p:cTn id="35" dur="1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udio>
                                          <p:cMediaNode>
                                            <p:cTn id="36"/>
                                            <p:tgtEl>
                                              <p:sndTgt r:embed="rId19" name="diapo%205%20part%203.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3001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repl">
                                            <p:cTn id="40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repl">
                                            <p:cTn id="4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4501"/>
                                </p:stCondLst>
                                <p:childTnLst>
                                  <p:par>
                                    <p:cTn id="43" presetClass="path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987 0.01505 C -0.00199 -0.01371 0.01377 -0.16943 0.01791 -0.1992 C 0.01973 -0.2122 0.01956 -0.22539 0.01997 -0.23868 C 0.0204 -0.25149 0.0204 -0.26415 0.02098 -0.27682 C 0.02162 -0.29006 0.01923 -0.30335 0.01381 -0.31506 C 0.00394 -0.3364 -0.01205 -0.30768 -0.00263 -0.2972 C 0.00596 -0.28763 0.01913 -0.29296 0.02818 -0.30106 C 0.03933 -0.31101 0.03963 -0.33054 0.03128 -0.34049 C 0.02296 -0.3504 0.01027 -0.35287 -0.00162 -0.35068 C -0.0132 -0.34854 -0.02539 -0.34054 -0.02727 -0.3252 C -0.02892 -0.31201 -0.02727 -0.29863 -0.02418 -0.28573 C -0.02037 -0.26987 -0.00811 -0.26192 0.00357 -0.25901 C 0.01377 -0.25649 0.02431 -0.25934 0.03434 -0.26282 C 0.04727 -0.26734 0.05849 -0.27896 0.0631 -0.29339 C 0.06697 -0.30554 0.06866 -0.31997 0.06209 -0.33287 C 0.05522 -0.34635 0.04929 -0.36287 0.0364 -0.36849 C 0.02572 -0.37316 0.01377 -0.37521 0.00249 -0.37106 C -0.00869 -0.36692 -0.02051 -0.3654 -0.03034 -0.35578 C -0.03966 -0.34668 -0.04785 -0.33378 -0.04677 -0.31887 C -0.04583 -0.30506 -0.04367 -0.29135 -0.0396 -0.27815 C -0.03515 -0.26377 -0.02936 -0.24977 -0.01906 -0.23996 C -0.00916 -0.23053 0.0034 -0.22906 0.0128 -0.21953 C 0.02216 -0.2101 0.02694 -0.19486 0.02923 -0.1801 C 0.03142 -0.1661 0.0334 -0.15205 0.0364 -0.1381 C 0.03936 -0.12443 0.04195 -0.11029 0.04256 -0.0961 C 0.04313 -0.08267 0.04559 -0.07038 0.04566 -0.05662 C 0.04573 -0.04376 0.04707 -0.03138 0.04771 -0.01848 C 0.04835 -0.00524 0.04916 0.00786 0.04973 0.021 C 0.0503 0.03453 0.04977 0.0481 0.05078 0.06172 C 0.05175 0.07477 0.05074 0.08801 0.05078 0.1012 L 0.05078 0.11267 E" pathEditMode="relative">
                                          <p:cBhvr>
                                            <p:cTn id="44" dur="35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501"/>
                                </p:stCondLst>
                                <p:childTnLst>
                                  <p:par>
                                    <p:cTn id="46" presetClass="entr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</p:cBhvr>
                                        </p:cmd>
                                        <p:audio>
                                          <p:cMediaNode>
                                            <p:cTn id="48"/>
                                            <p:tgtEl>
                                              <p:sndTgt r:embed="rId20" name="diapo%205%20part%204.wav"/>
                                            </p:tgtEl>
                                          </p:cMediaNode>
                                        </p:audio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9501"/>
                                </p:stCondLst>
                                <p:childTnLst>
                                  <p:par>
                                    <p:cTn id="50" presetID="21" presetClass="entr" presetSubtype="1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 additive="repl">
                                            <p:cTn id="52" dur="3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4001"/>
                                </p:stCondLst>
                                <p:childTnLst>
                                  <p:par>
                                    <p:cTn id="54" presetID="1" presetClass="entr" fill="hold" nodeType="after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9501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nd jaune"/>
          <p:cNvPicPr/>
          <p:nvPr/>
        </p:nvPicPr>
        <p:blipFill>
          <a:blip r:embed="rId5"/>
          <a:stretch/>
        </p:blipFill>
        <p:spPr>
          <a:xfrm>
            <a:off x="0" y="720"/>
            <a:ext cx="6428880" cy="7553880"/>
          </a:xfrm>
          <a:prstGeom prst="rect">
            <a:avLst/>
          </a:prstGeom>
          <a:ln w="0">
            <a:noFill/>
          </a:ln>
        </p:spPr>
      </p:pic>
      <p:pic>
        <p:nvPicPr>
          <p:cNvPr id="107" name="friction"/>
          <p:cNvPicPr/>
          <p:nvPr/>
        </p:nvPicPr>
        <p:blipFill>
          <a:blip r:embed="rId6"/>
          <a:stretch/>
        </p:blipFill>
        <p:spPr>
          <a:xfrm>
            <a:off x="1080" y="102600"/>
            <a:ext cx="5553000" cy="1944000"/>
          </a:xfrm>
          <a:prstGeom prst="rect">
            <a:avLst/>
          </a:prstGeom>
          <a:ln w="0">
            <a:noFill/>
          </a:ln>
        </p:spPr>
      </p:pic>
      <p:pic>
        <p:nvPicPr>
          <p:cNvPr id="108" name="barre"/>
          <p:cNvPicPr/>
          <p:nvPr/>
        </p:nvPicPr>
        <p:blipFill>
          <a:blip r:embed="rId7"/>
          <a:stretch/>
        </p:blipFill>
        <p:spPr>
          <a:xfrm>
            <a:off x="4428720" y="-4680"/>
            <a:ext cx="2048400" cy="7553880"/>
          </a:xfrm>
          <a:prstGeom prst="rect">
            <a:avLst/>
          </a:prstGeom>
          <a:ln w="0">
            <a:noFill/>
          </a:ln>
        </p:spPr>
      </p:pic>
      <p:pic>
        <p:nvPicPr>
          <p:cNvPr id="109" name="lily gants"/>
          <p:cNvPicPr/>
          <p:nvPr/>
        </p:nvPicPr>
        <p:blipFill>
          <a:blip r:embed="rId8"/>
          <a:stretch/>
        </p:blipFill>
        <p:spPr>
          <a:xfrm>
            <a:off x="540000" y="936000"/>
            <a:ext cx="4746960" cy="6613200"/>
          </a:xfrm>
          <a:prstGeom prst="rect">
            <a:avLst/>
          </a:prstGeom>
          <a:ln w="0">
            <a:noFill/>
          </a:ln>
        </p:spPr>
      </p:pic>
      <p:pic>
        <p:nvPicPr>
          <p:cNvPr id="110" name="txt enfile les gants"/>
          <p:cNvPicPr/>
          <p:nvPr/>
        </p:nvPicPr>
        <p:blipFill>
          <a:blip r:embed="rId9"/>
          <a:stretch/>
        </p:blipFill>
        <p:spPr>
          <a:xfrm>
            <a:off x="216000" y="2739600"/>
            <a:ext cx="2154600" cy="1658520"/>
          </a:xfrm>
          <a:prstGeom prst="rect">
            <a:avLst/>
          </a:prstGeom>
          <a:ln w="0">
            <a:noFill/>
          </a:ln>
        </p:spPr>
      </p:pic>
      <p:pic>
        <p:nvPicPr>
          <p:cNvPr id="111" name="txt friction ok"/>
          <p:cNvPicPr/>
          <p:nvPr/>
        </p:nvPicPr>
        <p:blipFill>
          <a:blip r:embed="rId10"/>
          <a:stretch/>
        </p:blipFill>
        <p:spPr>
          <a:xfrm>
            <a:off x="144000" y="288000"/>
            <a:ext cx="1722600" cy="1002960"/>
          </a:xfrm>
          <a:prstGeom prst="rect">
            <a:avLst/>
          </a:prstGeom>
          <a:ln w="0">
            <a:noFill/>
          </a:ln>
        </p:spPr>
      </p:pic>
      <p:pic>
        <p:nvPicPr>
          <p:cNvPr id="112" name="piqure"/>
          <p:cNvPicPr/>
          <p:nvPr/>
        </p:nvPicPr>
        <p:blipFill>
          <a:blip r:embed="rId11"/>
          <a:stretch/>
        </p:blipFill>
        <p:spPr>
          <a:xfrm>
            <a:off x="4502520" y="-4680"/>
            <a:ext cx="5788800" cy="7553880"/>
          </a:xfrm>
          <a:prstGeom prst="rect">
            <a:avLst/>
          </a:prstGeom>
          <a:ln w="0">
            <a:noFill/>
          </a:ln>
        </p:spPr>
      </p:pic>
      <p:pic>
        <p:nvPicPr>
          <p:cNvPr id="113" name="txt boulevard"/>
          <p:cNvPicPr/>
          <p:nvPr/>
        </p:nvPicPr>
        <p:blipFill>
          <a:blip r:embed="rId12"/>
          <a:stretch/>
        </p:blipFill>
        <p:spPr>
          <a:xfrm>
            <a:off x="6381360" y="164160"/>
            <a:ext cx="4197240" cy="1558440"/>
          </a:xfrm>
          <a:prstGeom prst="rect">
            <a:avLst/>
          </a:prstGeom>
          <a:ln w="0">
            <a:noFill/>
          </a:ln>
        </p:spPr>
      </p:pic>
      <p:pic>
        <p:nvPicPr>
          <p:cNvPr id="114" name="txt pas besoin gant"/>
          <p:cNvPicPr/>
          <p:nvPr/>
        </p:nvPicPr>
        <p:blipFill>
          <a:blip r:embed="rId13"/>
          <a:stretch/>
        </p:blipFill>
        <p:spPr>
          <a:xfrm>
            <a:off x="5614560" y="5976000"/>
            <a:ext cx="4568040" cy="1477440"/>
          </a:xfrm>
          <a:prstGeom prst="rect">
            <a:avLst/>
          </a:prstGeom>
          <a:ln w="0">
            <a:noFill/>
          </a:ln>
        </p:spPr>
      </p:pic>
      <p:pic>
        <p:nvPicPr>
          <p:cNvPr id="115" name="truc orange"/>
          <p:cNvPicPr/>
          <p:nvPr/>
        </p:nvPicPr>
        <p:blipFill>
          <a:blip r:embed="rId14"/>
          <a:stretch/>
        </p:blipFill>
        <p:spPr>
          <a:xfrm>
            <a:off x="2492640" y="1194840"/>
            <a:ext cx="4912920" cy="5226840"/>
          </a:xfrm>
          <a:prstGeom prst="rect">
            <a:avLst/>
          </a:prstGeom>
          <a:ln w="0">
            <a:noFill/>
          </a:ln>
        </p:spPr>
      </p:pic>
      <p:pic>
        <p:nvPicPr>
          <p:cNvPr id="116" name="fha "/>
          <p:cNvPicPr/>
          <p:nvPr/>
        </p:nvPicPr>
        <p:blipFill>
          <a:blip r:embed="rId15"/>
          <a:stretch/>
        </p:blipFill>
        <p:spPr>
          <a:xfrm>
            <a:off x="2880000" y="1243800"/>
            <a:ext cx="3727440" cy="5053320"/>
          </a:xfrm>
          <a:prstGeom prst="rect">
            <a:avLst/>
          </a:prstGeom>
          <a:ln w="0">
            <a:noFill/>
          </a:ln>
        </p:spPr>
      </p:pic>
      <p:pic>
        <p:nvPicPr>
          <p:cNvPr id="117" name="txt right"/>
          <p:cNvPicPr/>
          <p:nvPr/>
        </p:nvPicPr>
        <p:blipFill>
          <a:blip r:embed="rId16"/>
          <a:stretch/>
        </p:blipFill>
        <p:spPr>
          <a:xfrm>
            <a:off x="5343840" y="3258360"/>
            <a:ext cx="1514520" cy="1099800"/>
          </a:xfrm>
          <a:prstGeom prst="rect">
            <a:avLst/>
          </a:prstGeom>
          <a:ln w="0">
            <a:noFill/>
          </a:ln>
        </p:spPr>
      </p:pic>
      <p:pic>
        <p:nvPicPr>
          <p:cNvPr id="118" name="txt now"/>
          <p:cNvPicPr/>
          <p:nvPr/>
        </p:nvPicPr>
        <p:blipFill>
          <a:blip r:embed="rId17"/>
          <a:stretch/>
        </p:blipFill>
        <p:spPr>
          <a:xfrm>
            <a:off x="5605920" y="3960000"/>
            <a:ext cx="1231200" cy="1578600"/>
          </a:xfrm>
          <a:prstGeom prst="rect">
            <a:avLst/>
          </a:prstGeom>
          <a:ln w="0">
            <a:noFill/>
          </a:ln>
        </p:spPr>
      </p:pic>
      <p:pic>
        <p:nvPicPr>
          <p:cNvPr id="119" name="clicl_3"/>
          <p:cNvPicPr/>
          <p:nvPr/>
        </p:nvPicPr>
        <p:blipFill>
          <a:blip r:embed="rId18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 id="10"/>
                                        <p:tgtEl>
                                          <p:sndTgt r:embed="rId2" name="diapo%206%20part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1"/>
                            </p:stCondLst>
                            <p:childTnLst>
                              <p:par>
                                <p:cTn id="15" presetID="1" presetClass="entr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2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3"/>
                            </p:stCondLst>
                            <p:childTnLst>
                              <p:par>
                                <p:cTn id="21" presetID="1" presetClass="exit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04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34"/>
                                        <p:tgtEl>
                                          <p:sndTgt r:embed="rId3" name="diapo%206%20part.%20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4"/>
                            </p:stCondLst>
                            <p:childTnLst>
                              <p:par>
                                <p:cTn id="36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405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405"/>
                            </p:stCondLst>
                            <p:childTnLst>
                              <p:par>
                                <p:cTn id="5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406"/>
                            </p:stCondLst>
                            <p:childTnLst>
                              <p:par>
                                <p:cTn id="55" presetID="1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407"/>
                            </p:stCondLst>
                            <p:childTnLst>
                              <p:par>
                                <p:cTn id="5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408"/>
                            </p:stCondLst>
                            <p:childTnLst>
                              <p:par>
                                <p:cTn id="61" presetID="10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 id="64"/>
                                        <p:tgtEl>
                                          <p:sndTgt r:embed="rId4" name="diapo%206%20part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408"/>
                            </p:stCondLst>
                            <p:childTnLst>
                              <p:par>
                                <p:cTn id="66" presetID="1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408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derniere fha"/>
          <p:cNvPicPr/>
          <p:nvPr/>
        </p:nvPicPr>
        <p:blipFill>
          <a:blip r:embed="rId6"/>
          <a:stretch/>
        </p:blipFill>
        <p:spPr>
          <a:xfrm>
            <a:off x="134640" y="-35640"/>
            <a:ext cx="2608920" cy="3774240"/>
          </a:xfrm>
          <a:prstGeom prst="rect">
            <a:avLst/>
          </a:prstGeom>
          <a:ln w="0">
            <a:noFill/>
          </a:ln>
        </p:spPr>
      </p:pic>
      <p:pic>
        <p:nvPicPr>
          <p:cNvPr id="121" name="txt terminer"/>
          <p:cNvPicPr/>
          <p:nvPr/>
        </p:nvPicPr>
        <p:blipFill>
          <a:blip r:embed="rId7"/>
          <a:stretch/>
        </p:blipFill>
        <p:spPr>
          <a:xfrm>
            <a:off x="-24120" y="140400"/>
            <a:ext cx="2610720" cy="1252440"/>
          </a:xfrm>
          <a:prstGeom prst="rect">
            <a:avLst/>
          </a:prstGeom>
          <a:ln w="0">
            <a:noFill/>
          </a:ln>
        </p:spPr>
      </p:pic>
      <p:pic>
        <p:nvPicPr>
          <p:cNvPr id="122" name="tracer soin"/>
          <p:cNvPicPr/>
          <p:nvPr/>
        </p:nvPicPr>
        <p:blipFill>
          <a:blip r:embed="rId8"/>
          <a:stretch/>
        </p:blipFill>
        <p:spPr>
          <a:xfrm>
            <a:off x="2232000" y="324000"/>
            <a:ext cx="2730600" cy="3051000"/>
          </a:xfrm>
          <a:prstGeom prst="rect">
            <a:avLst/>
          </a:prstGeom>
          <a:ln w="0">
            <a:noFill/>
          </a:ln>
        </p:spPr>
      </p:pic>
      <p:pic>
        <p:nvPicPr>
          <p:cNvPr id="123" name="réévaluer"/>
          <p:cNvPicPr/>
          <p:nvPr/>
        </p:nvPicPr>
        <p:blipFill>
          <a:blip r:embed="rId9"/>
          <a:stretch/>
        </p:blipFill>
        <p:spPr>
          <a:xfrm>
            <a:off x="5119560" y="-1800"/>
            <a:ext cx="5243040" cy="2376360"/>
          </a:xfrm>
          <a:prstGeom prst="rect">
            <a:avLst/>
          </a:prstGeom>
          <a:ln w="0">
            <a:noFill/>
          </a:ln>
        </p:spPr>
      </p:pic>
      <p:pic>
        <p:nvPicPr>
          <p:cNvPr id="124" name="retrait"/>
          <p:cNvPicPr/>
          <p:nvPr/>
        </p:nvPicPr>
        <p:blipFill>
          <a:blip r:embed="rId10"/>
          <a:stretch/>
        </p:blipFill>
        <p:spPr>
          <a:xfrm>
            <a:off x="5148000" y="2448000"/>
            <a:ext cx="5607720" cy="2118600"/>
          </a:xfrm>
          <a:prstGeom prst="rect">
            <a:avLst/>
          </a:prstGeom>
          <a:ln w="0">
            <a:noFill/>
          </a:ln>
        </p:spPr>
      </p:pic>
      <p:pic>
        <p:nvPicPr>
          <p:cNvPr id="125" name="surveillance"/>
          <p:cNvPicPr/>
          <p:nvPr/>
        </p:nvPicPr>
        <p:blipFill>
          <a:blip r:embed="rId11"/>
          <a:stretch/>
        </p:blipFill>
        <p:spPr>
          <a:xfrm>
            <a:off x="72000" y="1993320"/>
            <a:ext cx="8977680" cy="5585040"/>
          </a:xfrm>
          <a:prstGeom prst="rect">
            <a:avLst/>
          </a:prstGeom>
          <a:ln w="0">
            <a:noFill/>
          </a:ln>
        </p:spPr>
      </p:pic>
      <p:pic>
        <p:nvPicPr>
          <p:cNvPr id="126" name="immediat"/>
          <p:cNvPicPr/>
          <p:nvPr/>
        </p:nvPicPr>
        <p:blipFill>
          <a:blip r:embed="rId12"/>
          <a:stretch/>
        </p:blipFill>
        <p:spPr>
          <a:xfrm>
            <a:off x="4392000" y="4627080"/>
            <a:ext cx="5970600" cy="2951280"/>
          </a:xfrm>
          <a:prstGeom prst="rect">
            <a:avLst/>
          </a:prstGeom>
          <a:ln w="0">
            <a:noFill/>
          </a:ln>
        </p:spPr>
      </p:pic>
      <p:pic>
        <p:nvPicPr>
          <p:cNvPr id="127" name="mercure"/>
          <p:cNvPicPr/>
          <p:nvPr/>
        </p:nvPicPr>
        <p:blipFill>
          <a:blip r:embed="rId13"/>
          <a:stretch/>
        </p:blipFill>
        <p:spPr>
          <a:xfrm>
            <a:off x="4605120" y="5142240"/>
            <a:ext cx="825480" cy="2442960"/>
          </a:xfrm>
          <a:prstGeom prst="rect">
            <a:avLst/>
          </a:prstGeom>
          <a:ln w="0">
            <a:noFill/>
          </a:ln>
        </p:spPr>
      </p:pic>
      <p:pic>
        <p:nvPicPr>
          <p:cNvPr id="128" name="mercure "/>
          <p:cNvPicPr/>
          <p:nvPr/>
        </p:nvPicPr>
        <p:blipFill>
          <a:blip r:embed="rId14"/>
          <a:stretch/>
        </p:blipFill>
        <p:spPr>
          <a:xfrm>
            <a:off x="4788000" y="5443560"/>
            <a:ext cx="570600" cy="1996920"/>
          </a:xfrm>
          <a:prstGeom prst="rect">
            <a:avLst/>
          </a:prstGeom>
          <a:ln w="0">
            <a:noFill/>
          </a:ln>
        </p:spPr>
      </p:pic>
      <p:pic>
        <p:nvPicPr>
          <p:cNvPr id="129" name="38"/>
          <p:cNvPicPr/>
          <p:nvPr/>
        </p:nvPicPr>
        <p:blipFill>
          <a:blip r:embed="rId15"/>
          <a:stretch/>
        </p:blipFill>
        <p:spPr>
          <a:xfrm>
            <a:off x="4176000" y="4608000"/>
            <a:ext cx="1527480" cy="1256040"/>
          </a:xfrm>
          <a:prstGeom prst="rect">
            <a:avLst/>
          </a:prstGeom>
          <a:ln w="0">
            <a:noFill/>
          </a:ln>
        </p:spPr>
      </p:pic>
      <p:pic>
        <p:nvPicPr>
          <p:cNvPr id="130" name="virus1"/>
          <p:cNvPicPr/>
          <p:nvPr/>
        </p:nvPicPr>
        <p:blipFill>
          <a:blip r:embed="rId16"/>
          <a:stretch/>
        </p:blipFill>
        <p:spPr>
          <a:xfrm>
            <a:off x="9360000" y="6905880"/>
            <a:ext cx="714600" cy="555840"/>
          </a:xfrm>
          <a:prstGeom prst="rect">
            <a:avLst/>
          </a:prstGeom>
          <a:ln w="0">
            <a:noFill/>
          </a:ln>
        </p:spPr>
      </p:pic>
      <p:pic>
        <p:nvPicPr>
          <p:cNvPr id="131" name="virus 2"/>
          <p:cNvPicPr/>
          <p:nvPr/>
        </p:nvPicPr>
        <p:blipFill>
          <a:blip r:embed="rId17"/>
          <a:stretch/>
        </p:blipFill>
        <p:spPr>
          <a:xfrm>
            <a:off x="5256000" y="4654440"/>
            <a:ext cx="714600" cy="600840"/>
          </a:xfrm>
          <a:prstGeom prst="rect">
            <a:avLst/>
          </a:prstGeom>
          <a:ln w="0">
            <a:noFill/>
          </a:ln>
        </p:spPr>
      </p:pic>
      <p:pic>
        <p:nvPicPr>
          <p:cNvPr id="132" name="txt sirveillance"/>
          <p:cNvPicPr/>
          <p:nvPr/>
        </p:nvPicPr>
        <p:blipFill>
          <a:blip r:embed="rId18"/>
          <a:stretch/>
        </p:blipFill>
        <p:spPr>
          <a:xfrm>
            <a:off x="2437920" y="4032000"/>
            <a:ext cx="1807200" cy="682560"/>
          </a:xfrm>
          <a:prstGeom prst="rect">
            <a:avLst/>
          </a:prstGeom>
          <a:ln w="0">
            <a:noFill/>
          </a:ln>
        </p:spPr>
      </p:pic>
      <p:pic>
        <p:nvPicPr>
          <p:cNvPr id="133" name="ily loupe"/>
          <p:cNvPicPr/>
          <p:nvPr/>
        </p:nvPicPr>
        <p:blipFill>
          <a:blip r:embed="rId19"/>
          <a:stretch/>
        </p:blipFill>
        <p:spPr>
          <a:xfrm>
            <a:off x="2079000" y="4789080"/>
            <a:ext cx="2310120" cy="2803680"/>
          </a:xfrm>
          <a:prstGeom prst="rect">
            <a:avLst/>
          </a:prstGeom>
          <a:ln w="0">
            <a:noFill/>
          </a:ln>
        </p:spPr>
      </p:pic>
      <p:pic>
        <p:nvPicPr>
          <p:cNvPr id="134" name="1x par equipe"/>
          <p:cNvPicPr/>
          <p:nvPr/>
        </p:nvPicPr>
        <p:blipFill>
          <a:blip r:embed="rId20"/>
          <a:stretch/>
        </p:blipFill>
        <p:spPr>
          <a:xfrm>
            <a:off x="2656080" y="4032000"/>
            <a:ext cx="1481040" cy="551160"/>
          </a:xfrm>
          <a:prstGeom prst="rect">
            <a:avLst/>
          </a:prstGeom>
          <a:ln w="0">
            <a:noFill/>
          </a:ln>
        </p:spPr>
      </p:pic>
      <p:pic>
        <p:nvPicPr>
          <p:cNvPr id="135" name="fleche"/>
          <p:cNvPicPr/>
          <p:nvPr/>
        </p:nvPicPr>
        <p:blipFill>
          <a:blip r:embed="rId21"/>
          <a:stretch/>
        </p:blipFill>
        <p:spPr>
          <a:xfrm>
            <a:off x="828000" y="4463280"/>
            <a:ext cx="493560" cy="465840"/>
          </a:xfrm>
          <a:prstGeom prst="rect">
            <a:avLst/>
          </a:prstGeom>
          <a:ln w="0">
            <a:noFill/>
          </a:ln>
        </p:spPr>
      </p:pic>
      <p:pic>
        <p:nvPicPr>
          <p:cNvPr id="136" name="clicl_4"/>
          <p:cNvPicPr/>
          <p:nvPr/>
        </p:nvPicPr>
        <p:blipFill>
          <a:blip r:embed="rId22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3420000" y="-1260000"/>
            <a:ext cx="717120" cy="5371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9"/>
                                        <p:tgtEl>
                                          <p:sndTgt r:embed="rId2" name="diapo%207%20part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" presetClass="entr" fill="hold" nodeType="after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udio>
                                      <p:cMediaNode>
                                        <p:cTn id="17"/>
                                        <p:tgtEl>
                                          <p:sndTgt r:embed="rId3" name="diapo%207%20part2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101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601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28"/>
                                        <p:tgtEl>
                                          <p:sndTgt r:embed="rId4" name="diapo%207%20part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401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401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401"/>
                            </p:stCondLst>
                            <p:childTnLst>
                              <p:par>
                                <p:cTn id="38" presetID="10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401"/>
                            </p:stCondLst>
                            <p:childTnLst>
                              <p:par>
                                <p:cTn id="42" presetID="1" presetClass="exit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901"/>
                            </p:stCondLst>
                            <p:childTnLst>
                              <p:par>
                                <p:cTn id="45" presetID="1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401"/>
                            </p:stCondLst>
                            <p:childTnLst>
                              <p:par>
                                <p:cTn id="4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401"/>
                            </p:stCondLst>
                            <p:childTnLst>
                              <p:par>
                                <p:cTn id="52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901"/>
                            </p:stCondLst>
                            <p:childTnLst>
                              <p:par>
                                <p:cTn id="55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901"/>
                            </p:stCondLst>
                            <p:childTnLst>
                              <p:par>
                                <p:cTn id="6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401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75"/>
                                        <p:tgtEl>
                                          <p:sndTgt r:embed="rId5" name="diapo%207%20part4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901"/>
                            </p:stCondLst>
                            <p:childTnLst>
                              <p:par>
                                <p:cTn id="77" presetID="10" presetClass="entr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901"/>
                            </p:stCondLst>
                            <p:childTnLst>
                              <p:par>
                                <p:cTn id="81" presetID="1" presetClass="entr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401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txt et"/>
          <p:cNvPicPr/>
          <p:nvPr/>
        </p:nvPicPr>
        <p:blipFill>
          <a:blip r:embed="rId3"/>
          <a:stretch/>
        </p:blipFill>
        <p:spPr>
          <a:xfrm>
            <a:off x="-39600" y="0"/>
            <a:ext cx="10729800" cy="7585200"/>
          </a:xfrm>
          <a:prstGeom prst="rect">
            <a:avLst/>
          </a:prstGeom>
          <a:ln w="0">
            <a:noFill/>
          </a:ln>
        </p:spPr>
      </p:pic>
      <p:pic>
        <p:nvPicPr>
          <p:cNvPr id="139" name="txt infection"/>
          <p:cNvPicPr/>
          <p:nvPr/>
        </p:nvPicPr>
        <p:blipFill>
          <a:blip r:embed="rId4"/>
          <a:stretch/>
        </p:blipFill>
        <p:spPr>
          <a:xfrm>
            <a:off x="1366200" y="1546560"/>
            <a:ext cx="7952400" cy="664560"/>
          </a:xfrm>
          <a:prstGeom prst="rect">
            <a:avLst/>
          </a:prstGeom>
          <a:ln w="0">
            <a:noFill/>
          </a:ln>
        </p:spPr>
      </p:pic>
      <p:pic>
        <p:nvPicPr>
          <p:cNvPr id="140" name="txt catheter"/>
          <p:cNvPicPr/>
          <p:nvPr/>
        </p:nvPicPr>
        <p:blipFill>
          <a:blip r:embed="rId5"/>
          <a:stretch/>
        </p:blipFill>
        <p:spPr>
          <a:xfrm>
            <a:off x="1332000" y="2395440"/>
            <a:ext cx="8058600" cy="305280"/>
          </a:xfrm>
          <a:prstGeom prst="rect">
            <a:avLst/>
          </a:prstGeom>
          <a:ln w="0">
            <a:noFill/>
          </a:ln>
        </p:spPr>
      </p:pic>
      <p:pic>
        <p:nvPicPr>
          <p:cNvPr id="141" name="txt grave evitable"/>
          <p:cNvPicPr/>
          <p:nvPr/>
        </p:nvPicPr>
        <p:blipFill>
          <a:blip r:embed="rId6"/>
          <a:stretch/>
        </p:blipFill>
        <p:spPr>
          <a:xfrm>
            <a:off x="1584000" y="2789640"/>
            <a:ext cx="7842600" cy="771120"/>
          </a:xfrm>
          <a:prstGeom prst="rect">
            <a:avLst/>
          </a:prstGeom>
          <a:ln w="0">
            <a:noFill/>
          </a:ln>
        </p:spPr>
      </p:pic>
      <p:pic>
        <p:nvPicPr>
          <p:cNvPr id="142" name="Image 141"/>
          <p:cNvPicPr/>
          <p:nvPr/>
        </p:nvPicPr>
        <p:blipFill>
          <a:blip r:embed="rId7"/>
          <a:stretch/>
        </p:blipFill>
        <p:spPr>
          <a:xfrm>
            <a:off x="2107800" y="3836520"/>
            <a:ext cx="982800" cy="870480"/>
          </a:xfrm>
          <a:prstGeom prst="rect">
            <a:avLst/>
          </a:prstGeom>
          <a:ln w="0">
            <a:noFill/>
          </a:ln>
        </p:spPr>
      </p:pic>
      <p:pic>
        <p:nvPicPr>
          <p:cNvPr id="143" name="2/3"/>
          <p:cNvPicPr/>
          <p:nvPr/>
        </p:nvPicPr>
        <p:blipFill>
          <a:blip r:embed="rId8"/>
          <a:stretch/>
        </p:blipFill>
        <p:spPr>
          <a:xfrm>
            <a:off x="3056040" y="3456000"/>
            <a:ext cx="4592880" cy="3234600"/>
          </a:xfrm>
          <a:prstGeom prst="rect">
            <a:avLst/>
          </a:prstGeom>
          <a:ln w="0">
            <a:noFill/>
          </a:ln>
        </p:spPr>
      </p:pic>
      <p:pic>
        <p:nvPicPr>
          <p:cNvPr id="144" name="Image 143"/>
          <p:cNvPicPr/>
          <p:nvPr/>
        </p:nvPicPr>
        <p:blipFill>
          <a:blip r:embed="rId9"/>
          <a:stretch/>
        </p:blipFill>
        <p:spPr>
          <a:xfrm>
            <a:off x="2656080" y="7092000"/>
            <a:ext cx="7778520" cy="301680"/>
          </a:xfrm>
          <a:prstGeom prst="rect">
            <a:avLst/>
          </a:prstGeom>
          <a:ln w="0">
            <a:noFill/>
          </a:ln>
        </p:spPr>
      </p:pic>
      <p:pic>
        <p:nvPicPr>
          <p:cNvPr id="145" name="virus plein"/>
          <p:cNvPicPr/>
          <p:nvPr/>
        </p:nvPicPr>
        <p:blipFill>
          <a:blip r:embed="rId10"/>
          <a:stretch/>
        </p:blipFill>
        <p:spPr>
          <a:xfrm>
            <a:off x="144000" y="111960"/>
            <a:ext cx="10114560" cy="6860520"/>
          </a:xfrm>
          <a:prstGeom prst="rect">
            <a:avLst/>
          </a:prstGeom>
          <a:ln w="0">
            <a:noFill/>
          </a:ln>
        </p:spPr>
      </p:pic>
      <p:pic>
        <p:nvPicPr>
          <p:cNvPr id="146" name="Image 145"/>
          <p:cNvPicPr/>
          <p:nvPr/>
        </p:nvPicPr>
        <p:blipFill>
          <a:blip r:embed="rId11"/>
          <a:stretch/>
        </p:blipFill>
        <p:spPr>
          <a:xfrm rot="8400">
            <a:off x="4658040" y="2956680"/>
            <a:ext cx="659160" cy="368280"/>
          </a:xfrm>
          <a:prstGeom prst="rect">
            <a:avLst/>
          </a:prstGeom>
          <a:ln w="0">
            <a:noFill/>
          </a:ln>
        </p:spPr>
      </p:pic>
      <p:pic>
        <p:nvPicPr>
          <p:cNvPr id="147" name="clicl_5"/>
          <p:cNvPicPr/>
          <p:nvPr/>
        </p:nvPicPr>
        <p:blipFill>
          <a:blip r:embed="rId12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1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13"/>
                                        <p:tgtEl>
                                          <p:sndTgt r:embed="rId2" name="diapo%208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22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repl">
                                        <p:cTn id="24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1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1"/>
                            </p:stCondLst>
                            <p:childTnLst>
                              <p:par>
                                <p:cTn id="34" presetID="4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1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1"/>
                            </p:stCondLst>
                            <p:childTnLst>
                              <p:par>
                                <p:cTn id="46" presetID="1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1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hygiene"/>
          <p:cNvPicPr/>
          <p:nvPr/>
        </p:nvPicPr>
        <p:blipFill>
          <a:blip r:embed="rId3"/>
          <a:stretch/>
        </p:blipFill>
        <p:spPr>
          <a:xfrm>
            <a:off x="0" y="0"/>
            <a:ext cx="3560400" cy="7553880"/>
          </a:xfrm>
          <a:prstGeom prst="rect">
            <a:avLst/>
          </a:prstGeom>
          <a:ln w="0">
            <a:noFill/>
          </a:ln>
        </p:spPr>
      </p:pic>
      <p:pic>
        <p:nvPicPr>
          <p:cNvPr id="149" name="antiseptique"/>
          <p:cNvPicPr/>
          <p:nvPr/>
        </p:nvPicPr>
        <p:blipFill>
          <a:blip r:embed="rId4"/>
          <a:stretch/>
        </p:blipFill>
        <p:spPr>
          <a:xfrm>
            <a:off x="1780560" y="1227240"/>
            <a:ext cx="3758040" cy="6321960"/>
          </a:xfrm>
          <a:prstGeom prst="rect">
            <a:avLst/>
          </a:prstGeom>
          <a:ln w="0">
            <a:noFill/>
          </a:ln>
        </p:spPr>
      </p:pic>
      <p:pic>
        <p:nvPicPr>
          <p:cNvPr id="150" name="port gant"/>
          <p:cNvPicPr/>
          <p:nvPr/>
        </p:nvPicPr>
        <p:blipFill>
          <a:blip r:embed="rId5"/>
          <a:stretch/>
        </p:blipFill>
        <p:spPr>
          <a:xfrm>
            <a:off x="5198040" y="1227240"/>
            <a:ext cx="3677760" cy="6315480"/>
          </a:xfrm>
          <a:prstGeom prst="rect">
            <a:avLst/>
          </a:prstGeom>
          <a:ln w="0">
            <a:noFill/>
          </a:ln>
        </p:spPr>
      </p:pic>
      <p:pic>
        <p:nvPicPr>
          <p:cNvPr id="151" name="surveillance "/>
          <p:cNvPicPr/>
          <p:nvPr/>
        </p:nvPicPr>
        <p:blipFill>
          <a:blip r:embed="rId6"/>
          <a:stretch/>
        </p:blipFill>
        <p:spPr>
          <a:xfrm>
            <a:off x="7256520" y="0"/>
            <a:ext cx="3463200" cy="7542720"/>
          </a:xfrm>
          <a:prstGeom prst="rect">
            <a:avLst/>
          </a:prstGeom>
          <a:ln w="0">
            <a:noFill/>
          </a:ln>
        </p:spPr>
      </p:pic>
      <p:pic>
        <p:nvPicPr>
          <p:cNvPr id="152" name="txt prevention max"/>
          <p:cNvPicPr/>
          <p:nvPr/>
        </p:nvPicPr>
        <p:blipFill>
          <a:blip r:embed="rId7"/>
          <a:stretch/>
        </p:blipFill>
        <p:spPr>
          <a:xfrm>
            <a:off x="1080000" y="-23400"/>
            <a:ext cx="8706600" cy="1782000"/>
          </a:xfrm>
          <a:prstGeom prst="rect">
            <a:avLst/>
          </a:prstGeom>
          <a:ln w="0">
            <a:noFill/>
          </a:ln>
        </p:spPr>
      </p:pic>
      <p:pic>
        <p:nvPicPr>
          <p:cNvPr id="153" name="clicl_6"/>
          <p:cNvPicPr/>
          <p:nvPr/>
        </p:nvPicPr>
        <p:blipFill>
          <a:blip r:embed="rId8"/>
          <a:stretch/>
        </p:blipFill>
        <p:spPr>
          <a:xfrm>
            <a:off x="9262080" y="7085880"/>
            <a:ext cx="1355040" cy="46836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-486742" y="-180603"/>
            <a:ext cx="11665296" cy="84249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 id="9"/>
                                        <p:tgtEl>
                                          <p:sndTgt r:embed="rId2" name="diapo%209.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800"/>
                            </p:stCondLst>
                            <p:childTnLst>
                              <p:par>
                                <p:cTn id="31" presetID="1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8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0</Words>
  <Application>Microsoft Office PowerPoint</Application>
  <PresentationFormat>Personnalisé</PresentationFormat>
  <Paragraphs>0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 - user : rhc007</dc:creator>
  <cp:lastModifiedBy>DIH49885</cp:lastModifiedBy>
  <cp:revision>58</cp:revision>
  <dcterms:created xsi:type="dcterms:W3CDTF">2020-09-04T11:50:26Z</dcterms:created>
  <dcterms:modified xsi:type="dcterms:W3CDTF">2020-10-21T14:50:42Z</dcterms:modified>
  <dc:language>fr-FR</dc:language>
</cp:coreProperties>
</file>